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7" r:id="rId5"/>
    <p:sldId id="268" r:id="rId6"/>
    <p:sldId id="263" r:id="rId7"/>
    <p:sldId id="257" r:id="rId8"/>
    <p:sldId id="265" r:id="rId9"/>
    <p:sldId id="259" r:id="rId10"/>
    <p:sldId id="258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A0292-7D52-40F3-AB17-9EA34DB09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FFAC8D-69A9-4806-84F3-6D574D3DF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0E719F-7AC8-4647-BAB2-47E2D9A68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A04A10-76A8-431D-9687-532CD272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CEDBDB-5E93-417E-962B-EB3E6A02F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51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DC6242-CB85-4F46-B63D-2AA9AEA80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B27C69-E53C-4F4D-81E5-3CDBC702E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2D5AE-F3DF-4A85-8934-C6DA5FC81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7272E1-FDD4-4BE5-8E9C-44B6B53C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D28DB-3D5A-4A95-A776-4E73FBEA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35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FE198E9-E4A2-4F22-ACA5-6487705AA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6023B22-1D2C-4C62-9593-9CDC3A8A0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E4CA66-6EC0-4EB5-BBC1-46B3FA05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7ADF9B-995D-4667-85CA-F53770FF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01307D-D940-46D4-B8B2-646E5CDB1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70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12B6B-0F93-4CE4-B8DD-31C300EC1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2EA247-ECAD-4DB0-8E91-FF1703252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B07B0D-CCA4-49D6-BB59-20513B77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5E9040-6107-4E33-995A-FF49FFFB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FAEE61-E862-4ED8-A4B8-1BCA1CDC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58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C8005F-0A85-4604-955D-01A90D5DF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AD97F7-645D-4F0C-BC6F-C8B51CF42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DE78DD-1FA2-4E07-A164-C8BC76C2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CCC626-190D-426D-BBE8-B042C4D9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22F2B9-8F23-4CDD-A2D4-D0C9426F2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68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2CAF8-9392-44B4-92C7-16606E7D7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90770B-9F92-41E5-965B-427BAE9EF9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4112A3-F0B9-43F7-8475-472083A00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DD08A2-1215-490A-9E89-28E68AFDF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3160F6-BA61-47CB-8FB5-DE6D4E050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56CDFD-30C1-47C7-8305-71A37F63D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66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4DE5E2-3E8B-4C1B-A924-8C357C763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BF177B-7368-45E3-8BC9-AAD0DACA3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1A1C67-5C02-4C12-BAA5-6D2D0C133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310F286-A6AB-49D7-99A7-7F2D4E2C4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88054CE-874F-4F86-B2C4-A7BA7FF39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8D79447-2611-4E3B-A53B-675DC96D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BBD951-EB3F-4DD4-B40C-115DF8E46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7B9DA5-60B1-4AE9-9670-9D3BF2D3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04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0D5F5-4A66-4B68-9C4E-B0D62C989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32CD59-4C64-4FD4-8991-A4999677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D42EC00-9A7D-4838-8D0E-06CA03AE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EF7F3E2-B0DA-4073-9759-19956017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33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DE09FF0-CA72-4B0B-9B3B-AAC6F44F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561B6E-F855-466D-8E9F-1490393A7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067CCA-D378-4568-811E-504347F0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56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DF4BE-AC48-4F96-89A2-44D26A951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2E9FB0-4870-417A-ABE7-500927C8E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F8FD48-77C2-4260-B7BA-627F9D7DB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CA7219-B7FC-43F6-A8C7-98641282B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0524D7-1E32-4692-B264-B9C2A57E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906615-E3CB-44C9-B787-7B71A4674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50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A0097-FB59-46AF-951C-4D9387A4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A37EF3F-9EA3-4C6F-BFE7-C8020A1A0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D6B944-7CE4-4DC1-BF2C-021F5F36B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4BF659-9876-4177-A917-20C32F4A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22A4A1-0BDD-4FA0-B22E-06DE25E3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46C0A5-112F-4734-984E-0A9EDF66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75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AB7EC-EE87-4549-B253-E4DB37CF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F3457E-3E36-47ED-84D1-C9C51E59A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0F77F6-FAE3-4E34-8B6D-A9F6843BF6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825C8-5F52-46CE-B79E-292B18CFDA75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82B420-05B7-43B0-B338-945A768FF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4C23D6-950E-438E-B15C-480B68463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8C43F-3829-4120-90AE-AF077B950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73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CCEABF-7A06-4889-9213-770131C0AC08}"/>
              </a:ext>
            </a:extLst>
          </p:cNvPr>
          <p:cNvSpPr txBox="1"/>
          <p:nvPr/>
        </p:nvSpPr>
        <p:spPr>
          <a:xfrm>
            <a:off x="2155371" y="382555"/>
            <a:ext cx="8462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Радикальное прощение – ключ к освобождению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5166D2-2EFD-40A3-A7B3-3FFDAB22D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0" y="2253250"/>
            <a:ext cx="6354147" cy="451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99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12B7D8-B4ED-4DDE-B290-11C6E2A09535}"/>
              </a:ext>
            </a:extLst>
          </p:cNvPr>
          <p:cNvSpPr txBox="1"/>
          <p:nvPr/>
        </p:nvSpPr>
        <p:spPr>
          <a:xfrm>
            <a:off x="962997" y="408056"/>
            <a:ext cx="1026600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Простить самого себя: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состоянии вины мы повторяем ошибки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Живя с виной она нас иссушает и организм пытается нас освободить, "навлекая" неприятности, болезни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Прими свое прошлое, тогда ты поступал в соответствии со своим уровнем сознания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Разумное сожаление вместо чувства вины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вместо самоистязания!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Божий дар прощения</a:t>
            </a:r>
          </a:p>
          <a:p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950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C9C227-0259-444A-99B4-37D09EEFE361}"/>
              </a:ext>
            </a:extLst>
          </p:cNvPr>
          <p:cNvSpPr txBox="1"/>
          <p:nvPr/>
        </p:nvSpPr>
        <p:spPr>
          <a:xfrm>
            <a:off x="576164" y="480184"/>
            <a:ext cx="1078852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простить себя: 4 эффективных :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Подружитесь с собой.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Осознайте, что вы у себя один (одна). Другие люди приходят и уходят, но вы остаетесь единственным человеком, на которого всегда можно положиться. Представьте, что вы – это ваш ребенок или лучший друг. Отнеситесь к себе, как к самому родному и близкому человеку: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посочувствуйте, посоветуйте, как исправить ошибку.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Замените вину на действие.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раз, когда будет накатывать чувство вины, спрашивайте себя: «Что я могу сделать, чтобы исправить или компенсировать ущерб?» Действуйте, а не страдайте.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Работайте над формированием безусловной любви к себе.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Признавайте свои недостатки так, как признаете их в любимых людях. Поддерживайте, любите, защищайте себя. Относитесь доброжелательно и запрещайте себе самобичевание.</a:t>
            </a:r>
            <a:b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Разберитесь с пониманием сути прощения.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Повторяйте себе снова и снова, что, прощая себя, вы устраняете зло и предотвращаете повторение ошибок, усиливаете свои положительные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2176100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A7848E-E1BE-4D87-B9FD-ABC5BDA54538}"/>
              </a:ext>
            </a:extLst>
          </p:cNvPr>
          <p:cNvSpPr txBox="1"/>
          <p:nvPr/>
        </p:nvSpPr>
        <p:spPr>
          <a:xfrm>
            <a:off x="949390" y="634682"/>
            <a:ext cx="990211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Обида – сложное чувство, состоящее из гнева, направленного на обидчика и боли (печали) о том, что все не так как мы хотели. </a:t>
            </a:r>
          </a:p>
          <a:p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Обидчивые люди – это люди с мышлением жертвы, которые не хотят брать на себя ответственность за свои страдания и обвиняют во всех своих неудачах других людей. Обидчивые люди – великие манипуляторы, которые вызываю в окружающих чувство вины, перекладывают на них ответственность за все, о происходит в их жизни.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84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3AD85A-70FE-4382-844C-D77D2D65E271}"/>
              </a:ext>
            </a:extLst>
          </p:cNvPr>
          <p:cNvSpPr txBox="1"/>
          <p:nvPr/>
        </p:nvSpPr>
        <p:spPr>
          <a:xfrm>
            <a:off x="1098679" y="468105"/>
            <a:ext cx="982746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Вторичная выгода от своих страданий:</a:t>
            </a:r>
          </a:p>
          <a:p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находится человек, который о них заботится, все решает за них, а они остаются пассивными словно малые дети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жаловаться, а не менять жизнь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87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D11EAF-221A-4D89-918F-AE64EB3172A5}"/>
              </a:ext>
            </a:extLst>
          </p:cNvPr>
          <p:cNvSpPr txBox="1"/>
          <p:nvPr/>
        </p:nvSpPr>
        <p:spPr>
          <a:xfrm>
            <a:off x="893018" y="468191"/>
            <a:ext cx="1040596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прощения можно разделить на две фазы: 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факта обиды,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избавление от связанных с обидой негативных эмоций.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простить — значит сохранить внутри негативные эмоции: </a:t>
            </a:r>
            <a:r>
              <a:rPr lang="ru-RU" sz="4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негодование, враждебность, злость или ненависть к обидчику. 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02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1D6735-C2DD-4E0E-87BB-90FF74CBB598}"/>
              </a:ext>
            </a:extLst>
          </p:cNvPr>
          <p:cNvSpPr txBox="1"/>
          <p:nvPr/>
        </p:nvSpPr>
        <p:spPr>
          <a:xfrm>
            <a:off x="813707" y="137470"/>
            <a:ext cx="10564585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нейробиологической точки зрения, прощение — это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успешная стратегия адаптации в условиях стресса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дает эффект по трем причинам. </a:t>
            </a:r>
          </a:p>
          <a:p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напрямую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нейтрализует негативное влияние обиды: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уменьшает стрессовую реакцию, нормализует давление и работу сердца, снижает уровень кортизола. </a:t>
            </a:r>
          </a:p>
          <a:p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опосредованно помогает изменить к лучшему внешний эмоциональный фон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например, отношения в коллективе. </a:t>
            </a:r>
          </a:p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меняет внутреннее состояние, генерируя позитивные эмоции.</a:t>
            </a:r>
          </a:p>
        </p:txBody>
      </p:sp>
    </p:spTree>
    <p:extLst>
      <p:ext uri="{BB962C8B-B14F-4D97-AF65-F5344CB8AC3E}">
        <p14:creationId xmlns:p14="http://schemas.microsoft.com/office/powerpoint/2010/main" val="39783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85F3F7-DF25-4FB2-B898-EC3A76D2EA54}"/>
              </a:ext>
            </a:extLst>
          </p:cNvPr>
          <p:cNvSpPr txBox="1"/>
          <p:nvPr/>
        </p:nvSpPr>
        <p:spPr>
          <a:xfrm>
            <a:off x="447869" y="407571"/>
            <a:ext cx="1059024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Обида психосоматика:</a:t>
            </a:r>
          </a:p>
          <a:p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Рак: «надоело до смерти», «что-то гложет меня».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Мочекаменная болезнь: «остался осадок», «мое терпение вот-вот закончится».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Ангина и другие воспаления горла: «встал поперек горла», «застрял как кость в горле».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Катаракта и другие тяжелые формы ухудшения зрения: «глаза б мои тебя не видели».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Гипертония: «меня аж трясет от обиды».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заболевания сердечно-сосудистой системы: «как ножом по сердцу», «у меня сердце от обиды разрывается».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Артрит: «аж ноги подкосились».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Ожирение: «с моим мнением тоже нужно считаться» (обида на родителей).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Анорексия: «сыта этим по горло» (запрет на выражение чувств).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Бронхит: «задыхаюсь от этого» (запрет на самовыражение).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ЖКТ: «все это у меня в печенках сидит», «тошнит от этого» (эгоизм).</a:t>
            </a:r>
          </a:p>
        </p:txBody>
      </p:sp>
    </p:spTree>
    <p:extLst>
      <p:ext uri="{BB962C8B-B14F-4D97-AF65-F5344CB8AC3E}">
        <p14:creationId xmlns:p14="http://schemas.microsoft.com/office/powerpoint/2010/main" val="379578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F1E953-5EB5-4462-BFCD-689C0286B002}"/>
              </a:ext>
            </a:extLst>
          </p:cNvPr>
          <p:cNvSpPr txBox="1"/>
          <p:nvPr/>
        </p:nvSpPr>
        <p:spPr>
          <a:xfrm>
            <a:off x="716123" y="167896"/>
            <a:ext cx="11367020" cy="8094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мозга нет разницы во времени: если вы вспоминаете событие, то он вырабатывает те же гормоны, что и во время происходящего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не прощаем родителей мы остаемся маленькими, мы не свободны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 мы не прощаем родителей, мы повторяем их ошибки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вредит другому, когда ему самому плохо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Обидой пытаемся наказать другого, а мучаем себя</a:t>
            </a:r>
          </a:p>
          <a:p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656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246387-B779-46DA-AEE5-4ED7C3F65E6F}"/>
              </a:ext>
            </a:extLst>
          </p:cNvPr>
          <p:cNvSpPr txBox="1"/>
          <p:nvPr/>
        </p:nvSpPr>
        <p:spPr>
          <a:xfrm>
            <a:off x="895738" y="662474"/>
            <a:ext cx="1018902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Прощение – это выбор</a:t>
            </a: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Прощение – это процесс, подобный процессу проживания горя</a:t>
            </a: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Прощение – это  прекратить попытки получить плату за причиненную боль</a:t>
            </a: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Прощение зависит о нас, а для примирения нужно две стороны</a:t>
            </a:r>
          </a:p>
          <a:p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47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AC3CE2-25FC-497B-8341-5046F297E7F5}"/>
              </a:ext>
            </a:extLst>
          </p:cNvPr>
          <p:cNvSpPr txBox="1"/>
          <p:nvPr/>
        </p:nvSpPr>
        <p:spPr>
          <a:xfrm>
            <a:off x="1229307" y="550706"/>
            <a:ext cx="942625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Упражнение: «письмо обидчику» </a:t>
            </a:r>
          </a:p>
          <a:p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разгневан…, я опечален…,</a:t>
            </a: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боюсь…, </a:t>
            </a: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я люблю тебя...</a:t>
            </a:r>
          </a:p>
          <a:p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бы хотел услышать от тебя...</a:t>
            </a:r>
          </a:p>
        </p:txBody>
      </p:sp>
    </p:spTree>
    <p:extLst>
      <p:ext uri="{BB962C8B-B14F-4D97-AF65-F5344CB8AC3E}">
        <p14:creationId xmlns:p14="http://schemas.microsoft.com/office/powerpoint/2010/main" val="3421631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746</Words>
  <Application>Microsoft Office PowerPoint</Application>
  <PresentationFormat>Широкоэкранный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Сахарова</dc:creator>
  <cp:lastModifiedBy>Татьяна Сахарова</cp:lastModifiedBy>
  <cp:revision>22</cp:revision>
  <dcterms:created xsi:type="dcterms:W3CDTF">2021-04-14T07:57:52Z</dcterms:created>
  <dcterms:modified xsi:type="dcterms:W3CDTF">2021-04-22T15:06:13Z</dcterms:modified>
</cp:coreProperties>
</file>