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9" r:id="rId4"/>
    <p:sldId id="269" r:id="rId5"/>
    <p:sldId id="265" r:id="rId6"/>
    <p:sldId id="271" r:id="rId7"/>
    <p:sldId id="277" r:id="rId8"/>
    <p:sldId id="268" r:id="rId9"/>
    <p:sldId id="270" r:id="rId10"/>
    <p:sldId id="261" r:id="rId11"/>
    <p:sldId id="273" r:id="rId12"/>
    <p:sldId id="258" r:id="rId13"/>
    <p:sldId id="275" r:id="rId14"/>
    <p:sldId id="267" r:id="rId15"/>
    <p:sldId id="272" r:id="rId16"/>
    <p:sldId id="278" r:id="rId17"/>
    <p:sldId id="274" r:id="rId18"/>
    <p:sldId id="279" r:id="rId19"/>
    <p:sldId id="262" r:id="rId20"/>
    <p:sldId id="280" r:id="rId21"/>
    <p:sldId id="276" r:id="rId22"/>
    <p:sldId id="263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260648"/>
            <a:ext cx="835292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Семейное Богослужение – Благословение!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 рук-ль ОДС КСМ Сахарова Татьяна 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0" name="Picture 6" descr="C:\Users\TanySah\Desktop\37581_65750176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8383" y="2261245"/>
            <a:ext cx="619125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36247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3403" y="692696"/>
            <a:ext cx="6696744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Кратко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Интересные отрывки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Злободневные темы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Уроки СШ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 читают сами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Задавать «неоднозначные» вопросы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5577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3812" y="548680"/>
            <a:ext cx="662473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Побуждать к размышлениям и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анализу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Заканчивать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выводами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Молится за друг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Молиться за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друзей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давать готовых «рецептов»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произносить за них молитвы, ответы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Чередовать книги и тексты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5733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332656"/>
            <a:ext cx="792088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Каким должно быть служение:</a:t>
            </a:r>
          </a:p>
          <a:p>
            <a:endParaRPr lang="ru-RU" sz="3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Пусть 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эти служения будут </a:t>
            </a:r>
            <a:r>
              <a:rPr lang="ru-RU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короткими, живыми и разнообразными 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соответственно обстоятельствам, Пусть </a:t>
            </a:r>
            <a:r>
              <a:rPr lang="ru-RU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участвуют в чтении Библии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изучают и часто повторяют Закон Божий. </a:t>
            </a:r>
            <a:r>
              <a:rPr lang="ru-RU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Можно иногда разрешать детям выбирать для чтения библейский отрывок, это только повысит их интерес 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(Воспитание, с. 186).</a:t>
            </a:r>
          </a:p>
        </p:txBody>
      </p:sp>
    </p:spTree>
    <p:extLst>
      <p:ext uri="{BB962C8B-B14F-4D97-AF65-F5344CB8AC3E}">
        <p14:creationId xmlns:p14="http://schemas.microsoft.com/office/powerpoint/2010/main" val="23389372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836712"/>
            <a:ext cx="7272808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детей</a:t>
            </a:r>
          </a:p>
          <a:p>
            <a:endParaRPr lang="ru-RU" sz="36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 иногда 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поручать прочитать 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некоторые тексты, — это разовьет у детей интерес. </a:t>
            </a:r>
          </a:p>
          <a:p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Задавайте им вопросы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 пусть они тоже задают вопросы» (Воспитание детей, стр.521, </a:t>
            </a:r>
          </a:p>
        </p:txBody>
      </p:sp>
    </p:spTree>
    <p:extLst>
      <p:ext uri="{BB962C8B-B14F-4D97-AF65-F5344CB8AC3E}">
        <p14:creationId xmlns:p14="http://schemas.microsoft.com/office/powerpoint/2010/main" val="25021467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6004" y="620688"/>
            <a:ext cx="748883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Постоянство!</a:t>
            </a:r>
          </a:p>
          <a:p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Семейное богослужение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должно руководствоваться обстоятельствами. 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молитесь от случая к случаю, и если предстоит большая работа в течение дня, все же не пренебрегайте молитвой. Поступая так, вы показываете детям пример того, что молитва не имеет особого значения... Служение Господу должно быть удовольствием» (Моя жизнь сегодня, стр.29).</a:t>
            </a:r>
          </a:p>
        </p:txBody>
      </p:sp>
    </p:spTree>
    <p:extLst>
      <p:ext uri="{BB962C8B-B14F-4D97-AF65-F5344CB8AC3E}">
        <p14:creationId xmlns:p14="http://schemas.microsoft.com/office/powerpoint/2010/main" val="10018124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764704"/>
            <a:ext cx="612068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«Секреты»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Атмосфера любви и принятия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 осуждения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Раскрывать характер Богу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 не подразумевающие ответов «да» и «нет»</a:t>
            </a:r>
          </a:p>
        </p:txBody>
      </p:sp>
    </p:spTree>
    <p:extLst>
      <p:ext uri="{BB962C8B-B14F-4D97-AF65-F5344CB8AC3E}">
        <p14:creationId xmlns:p14="http://schemas.microsoft.com/office/powerpoint/2010/main" val="14715204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908720"/>
            <a:ext cx="691276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Творческий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подход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Регулярность </a:t>
            </a:r>
            <a:endParaRPr lang="ru-RU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Увлекать и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мотивировать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Самим ждать этого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времени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Мужчина – инициатор и священник</a:t>
            </a:r>
          </a:p>
        </p:txBody>
      </p:sp>
    </p:spTree>
    <p:extLst>
      <p:ext uri="{BB962C8B-B14F-4D97-AF65-F5344CB8AC3E}">
        <p14:creationId xmlns:p14="http://schemas.microsoft.com/office/powerpoint/2010/main" val="41005113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7664" y="908720"/>
            <a:ext cx="604867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Ошибки: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36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жить самим по Слову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36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Одергивать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36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Исправлять</a:t>
            </a:r>
          </a:p>
        </p:txBody>
      </p:sp>
    </p:spTree>
    <p:extLst>
      <p:ext uri="{BB962C8B-B14F-4D97-AF65-F5344CB8AC3E}">
        <p14:creationId xmlns:p14="http://schemas.microsoft.com/office/powerpoint/2010/main" val="6628686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95736" y="1196752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Делать всё 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самим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Читать одно и 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тоже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Делать это «тоскливо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Заставлять </a:t>
            </a:r>
          </a:p>
        </p:txBody>
      </p:sp>
    </p:spTree>
    <p:extLst>
      <p:ext uri="{BB962C8B-B14F-4D97-AF65-F5344CB8AC3E}">
        <p14:creationId xmlns:p14="http://schemas.microsoft.com/office/powerpoint/2010/main" val="23763301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678810"/>
            <a:ext cx="709472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Бог касается сердец детей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ru-RU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 наставлены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ru-RU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и дети близки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ru-RU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родителей возможность реагировать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557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836712"/>
            <a:ext cx="7200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</a:rPr>
              <a:t>«А я и дом мой будем служить Господу» </a:t>
            </a:r>
            <a:endParaRPr lang="ru-RU" sz="40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(</a:t>
            </a:r>
            <a:r>
              <a:rPr lang="ru-RU" sz="4000" dirty="0" err="1">
                <a:solidFill>
                  <a:srgbClr val="FF0000"/>
                </a:solidFill>
              </a:rPr>
              <a:t>Ис</a:t>
            </a:r>
            <a:r>
              <a:rPr lang="ru-RU" sz="4000" dirty="0">
                <a:solidFill>
                  <a:srgbClr val="FF0000"/>
                </a:solidFill>
              </a:rPr>
              <a:t>. </a:t>
            </a:r>
            <a:r>
              <a:rPr lang="ru-RU" sz="4000" dirty="0" err="1">
                <a:solidFill>
                  <a:srgbClr val="FF0000"/>
                </a:solidFill>
              </a:rPr>
              <a:t>Нав</a:t>
            </a:r>
            <a:r>
              <a:rPr lang="ru-RU" sz="4000" dirty="0">
                <a:solidFill>
                  <a:srgbClr val="FF0000"/>
                </a:solidFill>
              </a:rPr>
              <a:t>. 24:15). </a:t>
            </a:r>
            <a:endParaRPr lang="ru-RU" sz="4000" dirty="0" smtClean="0">
              <a:solidFill>
                <a:srgbClr val="FF0000"/>
              </a:solidFill>
            </a:endParaRPr>
          </a:p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«</a:t>
            </a:r>
            <a:r>
              <a:rPr lang="ru-RU" sz="4000" b="1" dirty="0">
                <a:solidFill>
                  <a:srgbClr val="FF0000"/>
                </a:solidFill>
              </a:rPr>
              <a:t>Буду ходить в непорочности моего сердца посреди дома моего» </a:t>
            </a:r>
            <a:endParaRPr lang="ru-RU" sz="40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(</a:t>
            </a:r>
            <a:r>
              <a:rPr lang="ru-RU" sz="4000" dirty="0" err="1">
                <a:solidFill>
                  <a:srgbClr val="FF0000"/>
                </a:solidFill>
              </a:rPr>
              <a:t>Пс</a:t>
            </a:r>
            <a:r>
              <a:rPr lang="ru-RU" sz="4000" dirty="0">
                <a:solidFill>
                  <a:srgbClr val="FF0000"/>
                </a:solidFill>
              </a:rPr>
              <a:t>. 100:2).</a:t>
            </a:r>
          </a:p>
        </p:txBody>
      </p:sp>
    </p:spTree>
    <p:extLst>
      <p:ext uri="{BB962C8B-B14F-4D97-AF65-F5344CB8AC3E}">
        <p14:creationId xmlns:p14="http://schemas.microsoft.com/office/powerpoint/2010/main" val="13352583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23728" y="692696"/>
            <a:ext cx="554461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 учатся молится, изучать,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анализировать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 учатся как выстраивать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отношения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уберегаются от многих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ошибок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Даже уехав из дома, дети будут помнить эти минуты</a:t>
            </a:r>
          </a:p>
        </p:txBody>
      </p:sp>
    </p:spTree>
    <p:extLst>
      <p:ext uri="{BB962C8B-B14F-4D97-AF65-F5344CB8AC3E}">
        <p14:creationId xmlns:p14="http://schemas.microsoft.com/office/powerpoint/2010/main" val="14563568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9672" y="980728"/>
            <a:ext cx="66247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Практика:</a:t>
            </a:r>
            <a:b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4896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1052736"/>
            <a:ext cx="68407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Благословенных семейных встреч!!!!!</a:t>
            </a:r>
          </a:p>
          <a:p>
            <a:pPr algn="ctr"/>
            <a:endParaRPr lang="ru-RU" sz="5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Будьте счастливы!!!!</a:t>
            </a:r>
            <a:endParaRPr lang="ru-RU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557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692696"/>
            <a:ext cx="6984776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Зачем?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ru-RU" sz="36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Божье повеление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ru-RU" sz="36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Бог спросит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ru-RU" sz="36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Деградация мира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ru-RU" sz="36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Прекрасная возможность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ru-RU" sz="36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6557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476672"/>
            <a:ext cx="7992888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Опасности современности</a:t>
            </a:r>
          </a:p>
          <a:p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когда-либо и было такое время, чтобы каждый дом стал домом молитвы, то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время настало именно теперь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Повсюду господствует 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неверие и скептицизм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Беззаконие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умножается. 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Разложение и безнравственность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течет по самым нежнейшим каналам души, и восстание против Бога принимает необратимый характер. Нравственные силы, порабощенные грехом, находятся под тираническим влиянием сатаны. 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Душа превратилась в мишень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его искушений. И если могущественная Рука не протянется, чтобы спасти человека, великий обманщик превратит его в свою верную добычу.</a:t>
            </a:r>
          </a:p>
        </p:txBody>
      </p:sp>
    </p:spTree>
    <p:extLst>
      <p:ext uri="{BB962C8B-B14F-4D97-AF65-F5344CB8AC3E}">
        <p14:creationId xmlns:p14="http://schemas.microsoft.com/office/powerpoint/2010/main" val="3383241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2164" y="332656"/>
            <a:ext cx="7488832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Благословенное время</a:t>
            </a:r>
          </a:p>
          <a:p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Часы, предназначенные для </a:t>
            </a:r>
            <a:r>
              <a:rPr lang="ru-RU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утреннего и вечернего 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богослужения, 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считались святыми 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поэтому почитались всем иудейским народом </a:t>
            </a:r>
            <a:r>
              <a:rPr lang="ru-RU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специальное время для богослужения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 этой традиции христиане имеют для себя пример в утренней и вечерней молитве» (Патриархи и пророки, стр.353,354).</a:t>
            </a:r>
          </a:p>
        </p:txBody>
      </p:sp>
    </p:spTree>
    <p:extLst>
      <p:ext uri="{BB962C8B-B14F-4D97-AF65-F5344CB8AC3E}">
        <p14:creationId xmlns:p14="http://schemas.microsoft.com/office/powerpoint/2010/main" val="108506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476672"/>
            <a:ext cx="7848871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дает?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и молитва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ru-RU" sz="36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Наставление в Слове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ru-RU" sz="36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Общение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ru-RU" sz="36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Раскрытие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ru-RU" sz="36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«Оберег»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0806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7664" y="908720"/>
            <a:ext cx="590465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Кто ?</a:t>
            </a:r>
          </a:p>
          <a:p>
            <a:pPr algn="ctr"/>
            <a:endParaRPr lang="ru-RU" sz="4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Отец</a:t>
            </a:r>
            <a:endParaRPr lang="ru-RU" sz="4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Мать</a:t>
            </a:r>
            <a:endParaRPr lang="ru-RU" sz="4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2574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332656"/>
            <a:ext cx="8064896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Отец - священник</a:t>
            </a:r>
          </a:p>
          <a:p>
            <a:endParaRPr lang="ru-RU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Пусть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отец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изберет 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интересную и легко понимаемую часть Писания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Желательно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сделать несколько серьезных, интересных примечаний, дополнений или кратко рассказать случай, подходящий к данному моменту, чтобы он служил как бы иллюстрацией. Наконец, можно спеть несколько куплетов духовной песни и затем вознести краткую, но со смыслом молитву... Пусть все присоединятся к чтению и изучению Библии и часто повторяют Закон Божий.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522).</a:t>
            </a: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21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601153"/>
            <a:ext cx="820891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Отец семьи, а в его отсутствие мать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должны руководить этим богослужением, избирая для чтения тексты Писания, которые 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наиболее интересны и легко понимаемы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Такое богослужение должно быть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кратким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Когда прочитывается большая глава и возносятся длинные молитвы, богослужение становится утомительным и при его окончании испытывается чувство облегчения.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Бог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бесславится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когда время, отведенное для семейного богослужения, становится </a:t>
            </a:r>
            <a:r>
              <a:rPr lang="ru-RU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скучным, утомительным, однообразным, когда оно лишено надлежащего интереса, живости и дети просто боятся этого часа.</a:t>
            </a:r>
          </a:p>
        </p:txBody>
      </p:sp>
    </p:spTree>
    <p:extLst>
      <p:ext uri="{BB962C8B-B14F-4D97-AF65-F5344CB8AC3E}">
        <p14:creationId xmlns:p14="http://schemas.microsoft.com/office/powerpoint/2010/main" val="2624912072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146</TotalTime>
  <Words>318</Words>
  <Application>Microsoft Office PowerPoint</Application>
  <PresentationFormat>Экран (4:3)</PresentationFormat>
  <Paragraphs>128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TanySah</dc:creator>
  <cp:lastModifiedBy>Татьяна Сахарова</cp:lastModifiedBy>
  <cp:revision>59</cp:revision>
  <dcterms:created xsi:type="dcterms:W3CDTF">2016-04-18T07:31:23Z</dcterms:created>
  <dcterms:modified xsi:type="dcterms:W3CDTF">2018-02-25T06:24:24Z</dcterms:modified>
</cp:coreProperties>
</file>