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57" r:id="rId3"/>
    <p:sldId id="259" r:id="rId4"/>
    <p:sldId id="269" r:id="rId5"/>
    <p:sldId id="265" r:id="rId6"/>
    <p:sldId id="271" r:id="rId7"/>
    <p:sldId id="277" r:id="rId8"/>
    <p:sldId id="268" r:id="rId9"/>
    <p:sldId id="270" r:id="rId10"/>
    <p:sldId id="261" r:id="rId11"/>
    <p:sldId id="273" r:id="rId12"/>
    <p:sldId id="258" r:id="rId13"/>
    <p:sldId id="275" r:id="rId14"/>
    <p:sldId id="267" r:id="rId15"/>
    <p:sldId id="272" r:id="rId16"/>
    <p:sldId id="278" r:id="rId17"/>
    <p:sldId id="274" r:id="rId18"/>
    <p:sldId id="279" r:id="rId19"/>
    <p:sldId id="262" r:id="rId20"/>
    <p:sldId id="280" r:id="rId21"/>
    <p:sldId id="276" r:id="rId22"/>
    <p:sldId id="263" r:id="rId2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25.02.2018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25.02.2018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25.02.2018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25.02.2018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25.02.2018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25.02.2018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25.02.2018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25.02.2018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25.02.2018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25.02.2018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25.02.2018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25.02.2018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67544" y="260648"/>
            <a:ext cx="8352928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Семейное Богослужение – Благословение!</a:t>
            </a:r>
          </a:p>
          <a:p>
            <a:pPr algn="ctr"/>
            <a:r>
              <a:rPr lang="ru-RU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Подготовила рук-ль ОДС КСМ Сахарова Татьяна </a:t>
            </a:r>
            <a:endParaRPr lang="ru-RU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30" name="Picture 6" descr="C:\Users\TanySah\Desktop\37581_65750176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8383" y="2261245"/>
            <a:ext cx="6191250" cy="428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1362476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23403" y="692696"/>
            <a:ext cx="6696744" cy="67403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Как?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Кратко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ru-RU" sz="28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Интересные отрывки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ru-RU" sz="28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Злободневные темы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ru-RU" sz="28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Уроки СШ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ru-RU" sz="28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Дети читают сами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ru-RU" sz="28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Задавать «неоднозначные» вопросы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ru-RU" sz="28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ru-RU" sz="28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ru-RU" sz="2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4655774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73812" y="548680"/>
            <a:ext cx="6624736" cy="65556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Побуждать к размышлениям и </a:t>
            </a:r>
            <a:r>
              <a:rPr lang="ru-RU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анализу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ru-RU" sz="2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Заканчивать </a:t>
            </a:r>
            <a:r>
              <a:rPr lang="ru-RU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выводами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ru-RU" sz="2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Молится за друг </a:t>
            </a:r>
            <a:r>
              <a:rPr lang="ru-RU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друга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ru-RU" sz="2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Молиться за </a:t>
            </a:r>
            <a:r>
              <a:rPr lang="ru-RU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друзей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ru-RU" sz="2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 давать готовых «рецептов»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ru-RU" sz="28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 произносить за них молитвы, ответы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ru-RU" sz="28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Чередовать книги и тексты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ru-RU" sz="28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ru-RU" sz="2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4257333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99592" y="332656"/>
            <a:ext cx="7920880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Каким должно быть служение:</a:t>
            </a:r>
          </a:p>
          <a:p>
            <a:endParaRPr lang="ru-RU" sz="32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Пусть </a:t>
            </a:r>
            <a:r>
              <a:rPr lang="ru-RU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эти служения будут </a:t>
            </a:r>
            <a:r>
              <a:rPr lang="ru-RU" sz="32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короткими, живыми и разнообразными </a:t>
            </a:r>
            <a:r>
              <a:rPr lang="ru-RU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соответственно обстоятельствам, Пусть </a:t>
            </a:r>
            <a:r>
              <a:rPr lang="ru-RU" sz="32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все участвуют в чтении Библии</a:t>
            </a:r>
            <a:r>
              <a:rPr lang="ru-RU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изучают и часто повторяют Закон Божий. </a:t>
            </a:r>
            <a:r>
              <a:rPr lang="ru-RU" sz="32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Можно иногда разрешать детям выбирать для чтения библейский отрывок, это только повысит их интерес </a:t>
            </a:r>
            <a:r>
              <a:rPr lang="ru-RU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(Воспитание, с. 186).</a:t>
            </a:r>
          </a:p>
        </p:txBody>
      </p:sp>
    </p:spTree>
    <p:extLst>
      <p:ext uri="{BB962C8B-B14F-4D97-AF65-F5344CB8AC3E}">
        <p14:creationId xmlns:p14="http://schemas.microsoft.com/office/powerpoint/2010/main" val="233893724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43608" y="836712"/>
            <a:ext cx="7272808" cy="46474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ru-RU" sz="4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Участие детей</a:t>
            </a:r>
          </a:p>
          <a:p>
            <a:endParaRPr lang="ru-RU" sz="36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Если </a:t>
            </a:r>
            <a:r>
              <a:rPr lang="ru-RU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им иногда </a:t>
            </a:r>
            <a:r>
              <a:rPr lang="ru-RU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поручать прочитать </a:t>
            </a:r>
            <a:r>
              <a:rPr lang="ru-RU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некоторые тексты, — это разовьет у детей интерес. </a:t>
            </a:r>
          </a:p>
          <a:p>
            <a:r>
              <a:rPr lang="ru-RU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Задавайте им вопросы</a:t>
            </a:r>
            <a:r>
              <a:rPr lang="ru-RU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и пусть они тоже задают вопросы» (Воспитание детей, стр.521, </a:t>
            </a:r>
          </a:p>
        </p:txBody>
      </p:sp>
    </p:spTree>
    <p:extLst>
      <p:ext uri="{BB962C8B-B14F-4D97-AF65-F5344CB8AC3E}">
        <p14:creationId xmlns:p14="http://schemas.microsoft.com/office/powerpoint/2010/main" val="250214673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16004" y="620688"/>
            <a:ext cx="7488832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Постоянство!</a:t>
            </a:r>
          </a:p>
          <a:p>
            <a:r>
              <a:rPr lang="ru-RU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Семейное богослужение </a:t>
            </a:r>
            <a:r>
              <a:rPr lang="ru-RU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 должно руководствоваться обстоятельствами. </a:t>
            </a:r>
            <a:r>
              <a:rPr lang="ru-RU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 молитесь от случая к случаю, и если предстоит большая работа в течение дня, все же не пренебрегайте молитвой. Поступая так, вы показываете детям пример того, что молитва не имеет особого значения... Служение Господу должно быть удовольствием» (Моя жизнь сегодня, стр.29).</a:t>
            </a:r>
          </a:p>
        </p:txBody>
      </p:sp>
    </p:spTree>
    <p:extLst>
      <p:ext uri="{BB962C8B-B14F-4D97-AF65-F5344CB8AC3E}">
        <p14:creationId xmlns:p14="http://schemas.microsoft.com/office/powerpoint/2010/main" val="100181245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907704" y="764704"/>
            <a:ext cx="612068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«Секреты»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ru-RU" sz="28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Атмосфера любви и принятия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ru-RU" sz="28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Без осуждения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ru-RU" sz="28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Раскрывать характер Богу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ru-RU" sz="28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Вопросы не подразумевающие ответов «да» и «нет»</a:t>
            </a:r>
          </a:p>
        </p:txBody>
      </p:sp>
    </p:spTree>
    <p:extLst>
      <p:ext uri="{BB962C8B-B14F-4D97-AF65-F5344CB8AC3E}">
        <p14:creationId xmlns:p14="http://schemas.microsoft.com/office/powerpoint/2010/main" val="147152049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475656" y="908720"/>
            <a:ext cx="6912767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ru-RU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Творческий </a:t>
            </a:r>
            <a:r>
              <a:rPr lang="ru-RU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подход</a:t>
            </a:r>
          </a:p>
          <a:p>
            <a:pPr marL="457200" lvl="0" indent="-457200">
              <a:buFont typeface="Arial" panose="020B0604020202020204" pitchFamily="34" charset="0"/>
              <a:buChar char="•"/>
            </a:pPr>
            <a:endParaRPr lang="ru-RU" sz="2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ru-RU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Регулярность </a:t>
            </a:r>
            <a:endParaRPr lang="ru-RU" sz="28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0" indent="-457200">
              <a:buFont typeface="Arial" panose="020B0604020202020204" pitchFamily="34" charset="0"/>
              <a:buChar char="•"/>
            </a:pPr>
            <a:endParaRPr lang="ru-RU" sz="2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ru-RU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Увлекать и </a:t>
            </a:r>
            <a:r>
              <a:rPr lang="ru-RU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мотивировать</a:t>
            </a:r>
          </a:p>
          <a:p>
            <a:pPr marL="457200" lvl="0" indent="-457200">
              <a:buFont typeface="Arial" panose="020B0604020202020204" pitchFamily="34" charset="0"/>
              <a:buChar char="•"/>
            </a:pPr>
            <a:endParaRPr lang="ru-RU" sz="2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ru-RU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Самим ждать этого </a:t>
            </a:r>
            <a:r>
              <a:rPr lang="ru-RU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времени</a:t>
            </a:r>
          </a:p>
          <a:p>
            <a:pPr marL="457200" lvl="0" indent="-457200">
              <a:buFont typeface="Arial" panose="020B0604020202020204" pitchFamily="34" charset="0"/>
              <a:buChar char="•"/>
            </a:pPr>
            <a:endParaRPr lang="ru-RU" sz="2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ru-RU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Мужчина – инициатор и священник</a:t>
            </a:r>
          </a:p>
        </p:txBody>
      </p:sp>
    </p:spTree>
    <p:extLst>
      <p:ext uri="{BB962C8B-B14F-4D97-AF65-F5344CB8AC3E}">
        <p14:creationId xmlns:p14="http://schemas.microsoft.com/office/powerpoint/2010/main" val="410051136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47664" y="908720"/>
            <a:ext cx="6048672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Ошибки: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ru-RU" sz="36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3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 жить самим по Слову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ru-RU" sz="36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3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Одергивать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ru-RU" sz="36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3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Исправлять</a:t>
            </a:r>
          </a:p>
        </p:txBody>
      </p:sp>
    </p:spTree>
    <p:extLst>
      <p:ext uri="{BB962C8B-B14F-4D97-AF65-F5344CB8AC3E}">
        <p14:creationId xmlns:p14="http://schemas.microsoft.com/office/powerpoint/2010/main" val="66286863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195736" y="1196752"/>
            <a:ext cx="4572000" cy="4524315"/>
          </a:xfrm>
          <a:prstGeom prst="rect">
            <a:avLst/>
          </a:prstGeom>
        </p:spPr>
        <p:txBody>
          <a:bodyPr>
            <a:spAutoFit/>
          </a:bodyPr>
          <a:lstStyle/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ru-RU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Делать всё </a:t>
            </a:r>
            <a:r>
              <a:rPr lang="ru-RU" sz="3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самим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ru-RU" sz="36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ru-RU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Читать одно и </a:t>
            </a:r>
            <a:r>
              <a:rPr lang="ru-RU" sz="3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тоже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ru-RU" sz="36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ru-RU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Делать это «тоскливо</a:t>
            </a:r>
            <a:r>
              <a:rPr lang="ru-RU" sz="3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ru-RU" sz="36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ru-RU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Заставлять </a:t>
            </a:r>
          </a:p>
        </p:txBody>
      </p:sp>
    </p:spTree>
    <p:extLst>
      <p:ext uri="{BB962C8B-B14F-4D97-AF65-F5344CB8AC3E}">
        <p14:creationId xmlns:p14="http://schemas.microsoft.com/office/powerpoint/2010/main" val="237633019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87624" y="678810"/>
            <a:ext cx="7094721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Результаты?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ru-RU" sz="24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ru-RU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Бог касается сердец детей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ru-RU" sz="28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ru-RU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Дети наставлены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ru-RU" sz="28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ru-RU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Родители и дети близки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ru-RU" sz="28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ru-RU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 родителей возможность реагировать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ru-RU" sz="2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465577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55576" y="836712"/>
            <a:ext cx="7200800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b="1" dirty="0">
                <a:solidFill>
                  <a:srgbClr val="FF0000"/>
                </a:solidFill>
              </a:rPr>
              <a:t>«А я и дом мой будем служить Господу» </a:t>
            </a:r>
            <a:endParaRPr lang="ru-RU" sz="4000" b="1" dirty="0" smtClean="0">
              <a:solidFill>
                <a:srgbClr val="FF0000"/>
              </a:solidFill>
            </a:endParaRPr>
          </a:p>
          <a:p>
            <a:pPr algn="ctr"/>
            <a:r>
              <a:rPr lang="ru-RU" sz="4000" dirty="0" smtClean="0">
                <a:solidFill>
                  <a:srgbClr val="FF0000"/>
                </a:solidFill>
              </a:rPr>
              <a:t>(</a:t>
            </a:r>
            <a:r>
              <a:rPr lang="ru-RU" sz="4000" dirty="0" err="1">
                <a:solidFill>
                  <a:srgbClr val="FF0000"/>
                </a:solidFill>
              </a:rPr>
              <a:t>Ис</a:t>
            </a:r>
            <a:r>
              <a:rPr lang="ru-RU" sz="4000" dirty="0">
                <a:solidFill>
                  <a:srgbClr val="FF0000"/>
                </a:solidFill>
              </a:rPr>
              <a:t>. </a:t>
            </a:r>
            <a:r>
              <a:rPr lang="ru-RU" sz="4000" dirty="0" err="1">
                <a:solidFill>
                  <a:srgbClr val="FF0000"/>
                </a:solidFill>
              </a:rPr>
              <a:t>Нав</a:t>
            </a:r>
            <a:r>
              <a:rPr lang="ru-RU" sz="4000" dirty="0">
                <a:solidFill>
                  <a:srgbClr val="FF0000"/>
                </a:solidFill>
              </a:rPr>
              <a:t>. 24:15). </a:t>
            </a:r>
            <a:endParaRPr lang="ru-RU" sz="4000" dirty="0" smtClean="0">
              <a:solidFill>
                <a:srgbClr val="FF0000"/>
              </a:solidFill>
            </a:endParaRPr>
          </a:p>
          <a:p>
            <a:pPr algn="ctr"/>
            <a:r>
              <a:rPr lang="ru-RU" sz="4000" b="1" dirty="0" smtClean="0">
                <a:solidFill>
                  <a:srgbClr val="FF0000"/>
                </a:solidFill>
              </a:rPr>
              <a:t>«</a:t>
            </a:r>
            <a:r>
              <a:rPr lang="ru-RU" sz="4000" b="1" dirty="0">
                <a:solidFill>
                  <a:srgbClr val="FF0000"/>
                </a:solidFill>
              </a:rPr>
              <a:t>Буду ходить в непорочности моего сердца посреди дома моего» </a:t>
            </a:r>
            <a:endParaRPr lang="ru-RU" sz="4000" b="1" dirty="0" smtClean="0">
              <a:solidFill>
                <a:srgbClr val="FF0000"/>
              </a:solidFill>
            </a:endParaRPr>
          </a:p>
          <a:p>
            <a:pPr algn="ctr"/>
            <a:r>
              <a:rPr lang="ru-RU" sz="4000" dirty="0" smtClean="0">
                <a:solidFill>
                  <a:srgbClr val="FF0000"/>
                </a:solidFill>
              </a:rPr>
              <a:t>(</a:t>
            </a:r>
            <a:r>
              <a:rPr lang="ru-RU" sz="4000" dirty="0" err="1">
                <a:solidFill>
                  <a:srgbClr val="FF0000"/>
                </a:solidFill>
              </a:rPr>
              <a:t>Пс</a:t>
            </a:r>
            <a:r>
              <a:rPr lang="ru-RU" sz="4000" dirty="0">
                <a:solidFill>
                  <a:srgbClr val="FF0000"/>
                </a:solidFill>
              </a:rPr>
              <a:t>. 100:2).</a:t>
            </a:r>
          </a:p>
        </p:txBody>
      </p:sp>
    </p:spTree>
    <p:extLst>
      <p:ext uri="{BB962C8B-B14F-4D97-AF65-F5344CB8AC3E}">
        <p14:creationId xmlns:p14="http://schemas.microsoft.com/office/powerpoint/2010/main" val="133525836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123728" y="692696"/>
            <a:ext cx="5544616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ru-RU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Дети учатся молится, изучать, </a:t>
            </a:r>
            <a:r>
              <a:rPr lang="ru-RU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анализировать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ru-RU" sz="2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ru-RU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Дети учатся как выстраивать </a:t>
            </a:r>
            <a:r>
              <a:rPr lang="ru-RU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отношения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ru-RU" sz="2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ru-RU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Дети </a:t>
            </a:r>
            <a:r>
              <a:rPr lang="ru-RU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уберегаются от многих </a:t>
            </a:r>
            <a:r>
              <a:rPr lang="ru-RU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ошибок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ru-RU" sz="2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ru-RU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Даже уехав из дома, дети будут помнить эти минуты</a:t>
            </a:r>
          </a:p>
        </p:txBody>
      </p:sp>
    </p:spTree>
    <p:extLst>
      <p:ext uri="{BB962C8B-B14F-4D97-AF65-F5344CB8AC3E}">
        <p14:creationId xmlns:p14="http://schemas.microsoft.com/office/powerpoint/2010/main" val="145635682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19672" y="980728"/>
            <a:ext cx="662473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Практика:</a:t>
            </a:r>
            <a:br>
              <a:rPr lang="ru-RU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3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0248963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03648" y="1052736"/>
            <a:ext cx="684076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5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Благословенных семейных встреч!!!!!</a:t>
            </a:r>
          </a:p>
          <a:p>
            <a:pPr algn="ctr"/>
            <a:endParaRPr lang="ru-RU" sz="54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5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Будьте счастливы!!!!</a:t>
            </a:r>
            <a:endParaRPr lang="ru-RU" sz="5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465577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43608" y="692696"/>
            <a:ext cx="6984776" cy="67403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5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Зачем?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endParaRPr lang="ru-RU" sz="36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ru-RU" sz="3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Божье повеление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endParaRPr lang="ru-RU" sz="36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ru-RU" sz="3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Бог спросит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endParaRPr lang="ru-RU" sz="36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ru-RU" sz="3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Деградация мира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endParaRPr lang="ru-RU" sz="36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ru-RU" sz="3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Прекрасная возможность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endParaRPr lang="ru-RU" sz="36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ru-RU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465577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3568" y="476672"/>
            <a:ext cx="7992888" cy="63094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Опасности современности</a:t>
            </a:r>
          </a:p>
          <a:p>
            <a:r>
              <a:rPr lang="ru-RU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Если </a:t>
            </a:r>
            <a:r>
              <a:rPr lang="ru-RU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когда-либо и было такое время, чтобы каждый дом стал домом молитвы, то </a:t>
            </a:r>
            <a:r>
              <a:rPr lang="ru-RU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это время настало именно теперь</a:t>
            </a:r>
            <a:r>
              <a:rPr lang="ru-RU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Повсюду господствует </a:t>
            </a:r>
            <a:r>
              <a:rPr lang="ru-RU" sz="2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неверие и скептицизм</a:t>
            </a:r>
            <a:r>
              <a:rPr lang="ru-RU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Беззаконие</a:t>
            </a:r>
            <a:r>
              <a:rPr lang="ru-RU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умножается. </a:t>
            </a:r>
            <a:r>
              <a:rPr lang="ru-RU" sz="2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Разложение и безнравственность </a:t>
            </a:r>
            <a:r>
              <a:rPr lang="ru-RU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течет по самым нежнейшим каналам души, и восстание против Бога принимает необратимый характер. Нравственные силы, порабощенные грехом, находятся под тираническим влиянием сатаны. </a:t>
            </a:r>
            <a:r>
              <a:rPr lang="ru-RU" sz="2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Душа превратилась в мишень </a:t>
            </a:r>
            <a:r>
              <a:rPr lang="ru-RU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для его искушений. И если могущественная Рука не протянется, чтобы спасти человека, великий обманщик превратит его в свою верную добычу.</a:t>
            </a:r>
          </a:p>
        </p:txBody>
      </p:sp>
    </p:spTree>
    <p:extLst>
      <p:ext uri="{BB962C8B-B14F-4D97-AF65-F5344CB8AC3E}">
        <p14:creationId xmlns:p14="http://schemas.microsoft.com/office/powerpoint/2010/main" val="33832419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32164" y="332656"/>
            <a:ext cx="7488832" cy="62478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Благословенное время</a:t>
            </a:r>
          </a:p>
          <a:p>
            <a:r>
              <a:rPr lang="ru-RU" sz="3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Часы, предназначенные для </a:t>
            </a:r>
            <a:r>
              <a:rPr lang="ru-RU" sz="3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утреннего и вечернего </a:t>
            </a:r>
            <a:r>
              <a:rPr lang="ru-RU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богослужения, </a:t>
            </a:r>
            <a:r>
              <a:rPr lang="ru-RU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считались святыми </a:t>
            </a:r>
            <a:r>
              <a:rPr lang="ru-RU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поэтому почитались всем иудейским народом </a:t>
            </a:r>
            <a:r>
              <a:rPr lang="ru-RU" sz="3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как специальное время для богослужения</a:t>
            </a:r>
            <a:r>
              <a:rPr lang="ru-RU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В этой традиции христиане имеют для себя пример в утренней и вечерней молитве» (Патриархи и пророки, стр.353,354).</a:t>
            </a:r>
          </a:p>
        </p:txBody>
      </p:sp>
    </p:spTree>
    <p:extLst>
      <p:ext uri="{BB962C8B-B14F-4D97-AF65-F5344CB8AC3E}">
        <p14:creationId xmlns:p14="http://schemas.microsoft.com/office/powerpoint/2010/main" val="1085068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11560" y="476672"/>
            <a:ext cx="7848871" cy="63709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Что дает?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ru-RU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ru-RU" sz="3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Изучение и молитва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endParaRPr lang="ru-RU" sz="36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ru-RU" sz="3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Наставление в Слове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endParaRPr lang="ru-RU" sz="36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ru-RU" sz="3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Общение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endParaRPr lang="ru-RU" sz="36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ru-RU" sz="3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Раскрытие 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endParaRPr lang="ru-RU" sz="36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ru-RU" sz="3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«Оберег»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908062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47664" y="908720"/>
            <a:ext cx="5904656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Кто ?</a:t>
            </a:r>
          </a:p>
          <a:p>
            <a:pPr algn="ctr"/>
            <a:endParaRPr lang="ru-RU" sz="44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4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Отец</a:t>
            </a:r>
            <a:endParaRPr lang="ru-RU" sz="44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44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4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Мать</a:t>
            </a:r>
            <a:endParaRPr lang="ru-RU" sz="4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25745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55576" y="332656"/>
            <a:ext cx="8064896" cy="54476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ru-RU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Отец - священник</a:t>
            </a:r>
          </a:p>
          <a:p>
            <a:endParaRPr lang="ru-RU" sz="28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Пусть </a:t>
            </a:r>
            <a:r>
              <a:rPr lang="ru-RU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отец</a:t>
            </a:r>
            <a:r>
              <a:rPr lang="ru-RU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изберет </a:t>
            </a:r>
            <a:r>
              <a:rPr lang="ru-RU" sz="2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интересную и легко понимаемую часть Писания</a:t>
            </a:r>
            <a:r>
              <a:rPr lang="ru-RU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... </a:t>
            </a:r>
            <a:r>
              <a:rPr lang="ru-RU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Желательно </a:t>
            </a:r>
            <a:r>
              <a:rPr lang="ru-RU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сделать несколько серьезных, интересных примечаний, дополнений или кратко рассказать случай, подходящий к данному моменту, чтобы он служил как бы иллюстрацией. Наконец, можно спеть несколько куплетов духовной песни и затем вознести краткую, но со смыслом молитву... Пусть все присоединятся к чтению и изучению Библии и часто повторяют Закон Божий. </a:t>
            </a:r>
            <a:r>
              <a:rPr lang="ru-RU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522).</a:t>
            </a:r>
            <a:endParaRPr lang="ru-RU" sz="2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522115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9552" y="601153"/>
            <a:ext cx="8208912" cy="61247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Отец семьи, а в его отсутствие мать </a:t>
            </a:r>
            <a:r>
              <a:rPr lang="ru-RU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должны руководить этим богослужением, избирая для чтения тексты Писания, которые </a:t>
            </a:r>
            <a:r>
              <a:rPr lang="ru-RU" sz="2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наиболее интересны и легко понимаемы</a:t>
            </a:r>
            <a:r>
              <a:rPr lang="ru-RU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Такое богослужение должно быть </a:t>
            </a:r>
            <a:r>
              <a:rPr lang="ru-RU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кратким</a:t>
            </a:r>
            <a:r>
              <a:rPr lang="ru-RU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Когда прочитывается большая глава и возносятся длинные молитвы, богослужение становится утомительным и при его окончании испытывается чувство облегчения. </a:t>
            </a:r>
            <a:r>
              <a:rPr lang="ru-RU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Бог </a:t>
            </a:r>
            <a:r>
              <a:rPr lang="ru-RU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бесславится</a:t>
            </a:r>
            <a:r>
              <a:rPr lang="ru-RU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когда время, отведенное для семейного богослужения, становится </a:t>
            </a:r>
            <a:r>
              <a:rPr lang="ru-RU" sz="28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скучным, утомительным, однообразным, когда оно лишено надлежащего интереса, живости и дети просто боятся этого часа.</a:t>
            </a:r>
          </a:p>
        </p:txBody>
      </p:sp>
    </p:spTree>
    <p:extLst>
      <p:ext uri="{BB962C8B-B14F-4D97-AF65-F5344CB8AC3E}">
        <p14:creationId xmlns:p14="http://schemas.microsoft.com/office/powerpoint/2010/main" val="2624912072"/>
      </p:ext>
    </p:extLst>
  </p:cSld>
  <p:clrMapOvr>
    <a:masterClrMapping/>
  </p:clrMapOvr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146</TotalTime>
  <Words>318</Words>
  <Application>Microsoft Office PowerPoint</Application>
  <PresentationFormat>Экран (4:3)</PresentationFormat>
  <Paragraphs>128</Paragraphs>
  <Slides>22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22</vt:i4>
      </vt:variant>
    </vt:vector>
  </HeadingPairs>
  <TitlesOfParts>
    <vt:vector size="23" baseType="lpstr">
      <vt:lpstr>Воздушный поток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TanySah</dc:creator>
  <cp:lastModifiedBy>Татьяна Сахарова</cp:lastModifiedBy>
  <cp:revision>59</cp:revision>
  <dcterms:created xsi:type="dcterms:W3CDTF">2016-04-18T07:31:23Z</dcterms:created>
  <dcterms:modified xsi:type="dcterms:W3CDTF">2018-02-25T06:24:24Z</dcterms:modified>
</cp:coreProperties>
</file>