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7B74C-0AC9-4E45-85F5-5130D966C80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1155-BEF9-4523-8184-5302058CD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 Бога – законы, правила + благодать и милость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1155-BEF9-4523-8184-5302058CD8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2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БОГ НАС ЛЮБИТ И ПРОЩАЕТ И ЭТО ДАЕТ СИЛ И ЖЕЛАНИЕ СЛУШАТЬСЯ (АДАМУ И ЕВЕВ ОН СНАЧАЛА УСТРОИЛ ЧУДЕСНУЮ ЖИЗНЬ И ПОТОМ ДАЛ ЗАКОНЫ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11155-BEF9-4523-8184-5302058CD8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4ECEA-8658-4AB9-94E1-E4AE04B8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17A61-C4DE-478C-8A5C-B658D93E2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E8970-4471-4891-BD9E-20DECD7E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321E6-6874-4840-A58E-B6D83238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4BE4B-CC04-4C7A-B8D3-F032151D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0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CC3F8-3C7C-4914-80D6-44FF0F9E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0CA33A-F1EB-4E73-981B-0CE40BC71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AD123F-3B18-4ED5-B03B-598FE4C5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905680-4F95-447E-A31B-84017891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40477-BCD2-4935-98EB-B51F2B16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5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25712F-C347-483B-BE1F-4FC30758E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28167C-456A-44F9-BBC7-D67140EF0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7EF4D-99AF-44B8-B959-CB52A726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A13CC-C8D0-441A-A4B7-7970AC37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FE733-DF11-4AAB-98E2-43D3C47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1706F-6967-489B-A158-9D5DF81D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0C2380-A0B3-455E-9800-146CAA61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07084-C848-4EBC-B24F-1C0126B6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38942-D2E9-4A49-BCC2-E479F671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46519-666E-4A74-942B-B8759719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7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16FBD-CA7D-42ED-8D3A-60A62B92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1046A-6172-44EF-B9CD-FF42B3C1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537F1-F1E2-4D00-8B4E-B4E43EDF9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868BE-29EE-4BAE-8153-B4BDE6F4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E9850-6D58-48BC-AEC5-2828486D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5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FAB6A-F6BA-4A9A-845B-A57176EA4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D0E5A-DB4C-45A8-8F51-90B7521F5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CBD8FB-0405-402D-95BD-86F91593B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DA2960-36B4-4103-9F7B-F1249F64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DB140-B1E6-4C7F-939D-D1B15A1E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51E72E-693D-41C7-AC30-24BC3A65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5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4C382-6A37-4D00-8374-29B23498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06EEE0-C49A-45BC-A084-228A4EC1F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F18593-DDED-4AA0-8390-BE6BBD283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B584F7-D13F-4D4B-9A6F-584393C4C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FAB662-F36B-4AA9-8A62-2A1E18E5E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831F69-F042-4360-A723-5104A6C6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C40BAC-EF4F-4896-8E60-9341F737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24B2CB-B336-4ABD-8CB7-68E463B9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B76C-38D3-4F29-A604-D6706E85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F8BA48-5FEE-4BC4-B528-189A689E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6D77B9-861F-4D36-8666-246B1AFD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03DA7C-FAAF-47FF-B298-9284A053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9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52D16F-2F76-40D2-B9C2-9F48203A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D5656B-60C0-41D8-8DE7-9AD3CA85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FD82B0-C313-494A-9D34-E46E143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2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2D27D-B505-4F76-BD77-25C3869D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F0E62-3138-4304-980C-E3BABF27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3FA9D-FFB6-4049-A647-11BCA4C2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BFBF0-7205-4121-BF1C-ADABDD32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1CB60-BB2B-4FA2-9948-1C44F3CD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7E2886-7C38-43E5-BBD5-10C28488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29616-0D0D-497A-A551-E6F7AF29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1F8A0F-DF69-456E-B32A-8B0454257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FD5D86-83C5-4141-9875-02D3884F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5692B-9004-40C0-BD9D-C9665E32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1EBF2-717A-43BA-B9C5-1099E84D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751EF-036E-4434-AB64-1AB6EC62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1DBB1-FDA3-4CDF-96A7-A56CD023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C434A9-1794-4F67-A87E-5A726C9A0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8BF7C-489D-4F42-B143-372D8164B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0025-8BC6-4FB8-A8E0-FDEB3113D6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12E37-739F-4493-A611-62522DE3D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774F0-C241-497E-BEEF-012C1A053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0213-3D1A-4089-AD89-26B3036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6748A-0207-4107-B782-60651A506366}"/>
              </a:ext>
            </a:extLst>
          </p:cNvPr>
          <p:cNvSpPr txBox="1"/>
          <p:nvPr/>
        </p:nvSpPr>
        <p:spPr>
          <a:xfrm>
            <a:off x="2547256" y="438860"/>
            <a:ext cx="7492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ВОТ БЫЛА БЫ ДИСЦИПЛИНА…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2CC5A1-2184-44BA-BADD-079DFAF9E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69" y="1837195"/>
            <a:ext cx="4774010" cy="31826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016C2B-6726-49A8-8005-B4F863CB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3" y="3235958"/>
            <a:ext cx="4973378" cy="27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57263-10A7-4251-AA24-67BE9F3A3C66}"/>
              </a:ext>
            </a:extLst>
          </p:cNvPr>
          <p:cNvSpPr txBox="1"/>
          <p:nvPr/>
        </p:nvSpPr>
        <p:spPr>
          <a:xfrm>
            <a:off x="933061" y="606489"/>
            <a:ext cx="5561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Договоритесь какие навыки нуждаются в тренировке, например, июль – месяц вымытых тарелок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Напоминать, оговаривая какая форма напоминания приятна, а какая раздражает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1F7ED-1F45-4285-B970-BADF593E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41" y="845130"/>
            <a:ext cx="4962914" cy="51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471BC-1F6B-4120-9D99-95D16F8C9C83}"/>
              </a:ext>
            </a:extLst>
          </p:cNvPr>
          <p:cNvSpPr txBox="1"/>
          <p:nvPr/>
        </p:nvSpPr>
        <p:spPr>
          <a:xfrm>
            <a:off x="867747" y="793102"/>
            <a:ext cx="6139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Конкретно и </a:t>
            </a:r>
            <a:r>
              <a:rPr lang="ru-RU" sz="4000">
                <a:solidFill>
                  <a:srgbClr val="FF0000"/>
                </a:solidFill>
                <a:latin typeface="Bahnschrift SemiBold" panose="020B0502040204020203" pitchFamily="34" charset="0"/>
              </a:rPr>
              <a:t>четко ожидания</a:t>
            </a:r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endParaRPr lang="ru-RU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Без общих фраз «Веди себя хорошо», «Будь послушным», «Хорошо себя веди»</a:t>
            </a:r>
          </a:p>
        </p:txBody>
      </p:sp>
    </p:spTree>
    <p:extLst>
      <p:ext uri="{BB962C8B-B14F-4D97-AF65-F5344CB8AC3E}">
        <p14:creationId xmlns:p14="http://schemas.microsoft.com/office/powerpoint/2010/main" val="11423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06FD7-4E66-4696-9B05-2F3F3AF7A993}"/>
              </a:ext>
            </a:extLst>
          </p:cNvPr>
          <p:cNvSpPr txBox="1"/>
          <p:nvPr/>
        </p:nvSpPr>
        <p:spPr>
          <a:xfrm>
            <a:off x="1931437" y="671804"/>
            <a:ext cx="858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начинается с меня!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9172B-EA9D-405B-8A1B-AE0709E45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040196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0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BDCA54-1DE4-4529-9DEC-428B28EE18A7}"/>
              </a:ext>
            </a:extLst>
          </p:cNvPr>
          <p:cNvSpPr txBox="1"/>
          <p:nvPr/>
        </p:nvSpPr>
        <p:spPr>
          <a:xfrm>
            <a:off x="933060" y="494522"/>
            <a:ext cx="62141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Позволить ребенку использовать креативность, например, дав название новому навыку или придумать песню/стих для напоминания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 скучную рутину каплю творчества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7D4A71-83CA-40BC-87B9-AA0610480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48" y="400050"/>
            <a:ext cx="4546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EEAB3-8D5A-4191-A915-C304B007A8F9}"/>
              </a:ext>
            </a:extLst>
          </p:cNvPr>
          <p:cNvSpPr txBox="1"/>
          <p:nvPr/>
        </p:nvSpPr>
        <p:spPr>
          <a:xfrm>
            <a:off x="923730" y="1136903"/>
            <a:ext cx="58129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Ключевое условие прогресса – замечать успехи и отпраздновать (например, песня в честь героя, стенгазета, загадка, стишок и т.п.)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2DF68-2B14-41C5-A1D5-0DCFB5225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58" y="1371308"/>
            <a:ext cx="48768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8DBEF0-84B2-4711-AD9D-0C54E85A0CF2}"/>
              </a:ext>
            </a:extLst>
          </p:cNvPr>
          <p:cNvSpPr txBox="1"/>
          <p:nvPr/>
        </p:nvSpPr>
        <p:spPr>
          <a:xfrm>
            <a:off x="1082353" y="839754"/>
            <a:ext cx="5803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Важно – не фиксироваться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только</a:t>
            </a:r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на дисциплине</a:t>
            </a:r>
          </a:p>
          <a:p>
            <a:endParaRPr lang="ru-RU" sz="40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Обращайте внимание на то, о чем мечтает ребенок, в чем нуждается, о чем переживает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CA113-1CED-47E2-B1C4-6285793F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93" y="2384943"/>
            <a:ext cx="4876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67016-DBF1-4DF8-8852-FEF6A1FAC231}"/>
              </a:ext>
            </a:extLst>
          </p:cNvPr>
          <p:cNvSpPr txBox="1"/>
          <p:nvPr/>
        </p:nvSpPr>
        <p:spPr>
          <a:xfrm>
            <a:off x="809431" y="608149"/>
            <a:ext cx="516216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Главное, к чему нужно привести:</a:t>
            </a:r>
          </a:p>
          <a:p>
            <a:endParaRPr lang="ru-RU" sz="28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– это самоорганизация, контроль за своими действиями, способность отказываться от ненужного, не отвечающего требованиям к повторяемым действиям, направленным на достижение конечного результата.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588A8B-460A-4185-ACD1-949C9D553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25" y="1287624"/>
            <a:ext cx="5586528" cy="3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0025E-5D4C-4B08-B154-8C6146C2471B}"/>
              </a:ext>
            </a:extLst>
          </p:cNvPr>
          <p:cNvSpPr txBox="1"/>
          <p:nvPr/>
        </p:nvSpPr>
        <p:spPr>
          <a:xfrm>
            <a:off x="1584649" y="280898"/>
            <a:ext cx="902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–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навык следования правилам и расписанию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5F5CB1-B8D3-47A2-9AA1-1C69D737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66" y="2426399"/>
            <a:ext cx="6795796" cy="35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E332D-EAF0-4C9B-A23A-D3EC8F4A8080}"/>
              </a:ext>
            </a:extLst>
          </p:cNvPr>
          <p:cNvSpPr txBox="1"/>
          <p:nvPr/>
        </p:nvSpPr>
        <p:spPr>
          <a:xfrm>
            <a:off x="1184989" y="709126"/>
            <a:ext cx="4786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важна в школе, в детском саду, на работе, в церкви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Дисциплинированный ребенок приятен и удобен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Ребенок, который меньше ориентирован на общественные нормы – изгой или подозрительный субъект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5400C5-C277-4EB2-B2D4-4EC0CBF0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83" y="3729892"/>
            <a:ext cx="3867728" cy="25865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FC71E-F91E-47EE-8771-5368DB359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66" y="709126"/>
            <a:ext cx="4263393" cy="28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903C6-0F30-4C4B-ADE1-E75988439EA4}"/>
              </a:ext>
            </a:extLst>
          </p:cNvPr>
          <p:cNvSpPr txBox="1"/>
          <p:nvPr/>
        </p:nvSpPr>
        <p:spPr>
          <a:xfrm>
            <a:off x="1017037" y="709127"/>
            <a:ext cx="4814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– хороший помощник, но плохой начальник.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С ней многие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дела даются легче</a:t>
            </a:r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, но когда дисциплину ставят во главу угла, смысл и радость улетучиваются.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A33BED-C56C-46B1-9A88-36AAA41BC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43" y="543957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72DFB-B923-4F6F-A0D9-54917968195B}"/>
              </a:ext>
            </a:extLst>
          </p:cNvPr>
          <p:cNvSpPr txBox="1"/>
          <p:nvPr/>
        </p:nvSpPr>
        <p:spPr>
          <a:xfrm>
            <a:off x="681135" y="727787"/>
            <a:ext cx="51038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В жизни помимо дисциплины важны: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Коммуникабельность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Критическое мышление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Креативность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Лидерские качества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Гибкость</a:t>
            </a: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Духовный стержень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56A80-5E5A-4D84-A5DA-796DEE93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78" y="333072"/>
            <a:ext cx="3668881" cy="2060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D7E5AF-7C8F-4F34-A11B-6B70C884B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75" y="2210138"/>
            <a:ext cx="3117045" cy="20520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BA3B7E-E9D5-4A85-BA34-7DF5522E2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33" y="2770632"/>
            <a:ext cx="1950720" cy="13167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5C40FF-E0B8-43C8-8CE8-572F58CC77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27" y="4167673"/>
            <a:ext cx="3333750" cy="2590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FB67D5-BF9D-4EDB-B7CC-847F29142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4" y="4366727"/>
            <a:ext cx="2736073" cy="205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9C360-3C1C-4E59-8B0C-DA8C91E64F4C}"/>
              </a:ext>
            </a:extLst>
          </p:cNvPr>
          <p:cNvSpPr txBox="1"/>
          <p:nvPr/>
        </p:nvSpPr>
        <p:spPr>
          <a:xfrm>
            <a:off x="830423" y="1266341"/>
            <a:ext cx="4823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 разные периоды жизни важны разные качества, т.е. в чем сейчас больше нуждается мой ребенок?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89A56-953C-4D12-B58C-9A1C629A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20" y="57150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091D-E37E-4B0E-8081-6A7F3F7CD9F2}"/>
              </a:ext>
            </a:extLst>
          </p:cNvPr>
          <p:cNvSpPr txBox="1"/>
          <p:nvPr/>
        </p:nvSpPr>
        <p:spPr>
          <a:xfrm>
            <a:off x="746449" y="727788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рука об руку с отношениями</a:t>
            </a:r>
          </a:p>
          <a:p>
            <a:endParaRPr lang="ru-RU" sz="40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Вычеркни одно – нарушится другое</a:t>
            </a:r>
          </a:p>
          <a:p>
            <a:endParaRPr lang="ru-RU" sz="4000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r>
              <a:rPr lang="ru-RU" sz="40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– скорее следствие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31A443-AA6D-463D-89B4-B1F0D1B43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41" y="1315616"/>
            <a:ext cx="5907050" cy="39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9F900D-2545-494C-9320-B122C1CAE2C3}"/>
              </a:ext>
            </a:extLst>
          </p:cNvPr>
          <p:cNvSpPr txBox="1"/>
          <p:nvPr/>
        </p:nvSpPr>
        <p:spPr>
          <a:xfrm>
            <a:off x="783772" y="643814"/>
            <a:ext cx="5868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Дисциплина тренируема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Дисциплину лучше развивать поэтапно: сначала учимся умываться, затем заправлять кровать, сначала концентрируемся на домашних заданиях 10 минут, усвоив увеличиваем до 15 и т.д.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67B168-19B0-491E-8B20-84766053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462512"/>
            <a:ext cx="5075889" cy="35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AE40B-BAB3-4256-99D2-99714F4D1960}"/>
              </a:ext>
            </a:extLst>
          </p:cNvPr>
          <p:cNvSpPr txBox="1"/>
          <p:nvPr/>
        </p:nvSpPr>
        <p:spPr>
          <a:xfrm>
            <a:off x="830425" y="643812"/>
            <a:ext cx="58409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Прививая навык, обсудите с ребенком какую пользу он от него получит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Ребенок уже проявлял умения. Если «да», расскажите, почему вы уверены, что у него получится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Если нет, начните с более простого или начните с более положительного навыка (например, если заправлять кровать так неприятно, начните с сервировки стола или выстроить книги по цветам)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FBAAC-74CF-4A8A-9383-5E2417EA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20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5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415</Words>
  <Application>Microsoft Office PowerPoint</Application>
  <PresentationFormat>Широкоэкранный</PresentationFormat>
  <Paragraphs>47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 SemiBold</vt:lpstr>
      <vt:lpstr>Bahnschrift SemiBold SemiConden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Сахарова</dc:creator>
  <cp:lastModifiedBy>Татьяна Сахарова</cp:lastModifiedBy>
  <cp:revision>43</cp:revision>
  <dcterms:created xsi:type="dcterms:W3CDTF">2021-05-12T11:45:09Z</dcterms:created>
  <dcterms:modified xsi:type="dcterms:W3CDTF">2021-06-25T07:35:46Z</dcterms:modified>
</cp:coreProperties>
</file>