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83" r:id="rId3"/>
    <p:sldId id="257" r:id="rId4"/>
    <p:sldId id="258" r:id="rId5"/>
    <p:sldId id="259" r:id="rId6"/>
    <p:sldId id="260" r:id="rId7"/>
    <p:sldId id="266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81" r:id="rId17"/>
    <p:sldId id="270" r:id="rId18"/>
    <p:sldId id="272" r:id="rId19"/>
    <p:sldId id="271" r:id="rId20"/>
    <p:sldId id="273" r:id="rId21"/>
    <p:sldId id="276" r:id="rId22"/>
    <p:sldId id="274" r:id="rId23"/>
    <p:sldId id="282" r:id="rId24"/>
    <p:sldId id="277" r:id="rId25"/>
    <p:sldId id="275" r:id="rId26"/>
    <p:sldId id="278" r:id="rId27"/>
    <p:sldId id="280" r:id="rId28"/>
    <p:sldId id="27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34" autoAdjust="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0F80A-4C2A-4E47-B899-D2520CA94D19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91076-8B46-4DCD-87ED-0CFF81420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848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 точки зрения справедливости</a:t>
            </a:r>
            <a:r>
              <a:rPr lang="ru-RU" baseline="0" dirty="0" smtClean="0"/>
              <a:t> – то, кто взял первым. А с точки зрения происходящего в сердцах – они оба проявили жестокосердие, грех. Они оба ставят себя выше другого.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91076-8B46-4DCD-87ED-0CFF81420AC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489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69127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быть пастырем своего ребенка</a:t>
            </a:r>
          </a:p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Рук-ль ОДС КСМ Сахарова Татьяна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4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61983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Богу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Регулировать факторы влияния на ребенка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Наставлять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«вовремя» и «не вовремя»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Молиться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делает свой выбор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1"/>
            <a:ext cx="770485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дана власть</a:t>
            </a:r>
          </a:p>
          <a:p>
            <a:endParaRPr lang="ru-RU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Бытие 18:19 </a:t>
            </a:r>
            <a:r>
              <a:rPr lang="ru-RU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«ибо </a:t>
            </a:r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избрал его для того, чтобы он заповедал сынам своим и дому своему после себя, ходить путем Господним, творя правду и суд; и исполнит Господь над Авраамом, что сказал о </a:t>
            </a:r>
            <a:r>
              <a:rPr lang="ru-RU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нем»</a:t>
            </a:r>
          </a:p>
          <a:p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Второзаконие 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6:7 </a:t>
            </a:r>
            <a:r>
              <a:rPr lang="ru-RU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 </a:t>
            </a:r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внушай их детям твоим и говори о них, сидя в доме твоем и идя дорогою, и ложась и вставая</a:t>
            </a:r>
            <a:r>
              <a:rPr lang="ru-RU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;» </a:t>
            </a:r>
          </a:p>
          <a:p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Ефесянам 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6:4 </a:t>
            </a:r>
            <a:r>
              <a:rPr lang="ru-RU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 </a:t>
            </a:r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вы, отцы, не раздражайте детей ваших, но воспитывайте их в учении и наставлении </a:t>
            </a:r>
            <a:r>
              <a:rPr lang="ru-RU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Господнем».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1869" y="188640"/>
            <a:ext cx="7200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Снисходительность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Гневу нет места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 – не месть, не произвол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 – воля Божья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 = соразмерность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7128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Притчи 3:12 </a:t>
            </a:r>
            <a:endParaRPr lang="ru-RU" sz="32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«ибо </a:t>
            </a:r>
            <a:r>
              <a:rPr lang="ru-RU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 любит Господь, того наказывает и благоволит к тому, как отец к сыну 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своем»</a:t>
            </a:r>
          </a:p>
          <a:p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Откровение </a:t>
            </a:r>
            <a:r>
              <a:rPr lang="ru-RU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3:19</a:t>
            </a:r>
          </a:p>
          <a:p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«Кого </a:t>
            </a:r>
            <a:r>
              <a:rPr lang="ru-RU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люблю, тех обличаю и 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наказываю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– не демократия!!!</a:t>
            </a:r>
          </a:p>
          <a:p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на родителях!</a:t>
            </a:r>
            <a:endParaRPr lang="ru-RU" sz="3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08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813690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Евреям 12:6-11</a:t>
            </a:r>
          </a:p>
          <a:p>
            <a:r>
              <a:rPr lang="ru-RU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Ибо Господь, кого любит, того наказывает; бьет же всякого сына, которого принимает. </a:t>
            </a:r>
            <a:endParaRPr lang="ru-RU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терпите наказание, то Бог поступает с вами, как с сынами. Ибо есть ли какой сын, которого бы не наказывал отец? 8 Если же остаетесь без наказания, которое всем обще, то вы незаконные дети, а не сыны</a:t>
            </a:r>
            <a:r>
              <a:rPr lang="ru-RU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Притом, [если] мы, будучи наказываемы плотскими родителями нашими, боялись их, то не гораздо ли более должны покориться Отцу духов, чтобы жить? </a:t>
            </a:r>
            <a:endParaRPr lang="ru-RU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 наказывали нас по своему произволу для немногих дней; а Сей - для пользы, чтобы нам иметь участие в святости Его. </a:t>
            </a:r>
            <a:endParaRPr lang="ru-RU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Всякое наказание в настоящее время кажется не радостью, а печалью; но после наученным через него доставляет мирный плод праведности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301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692696"/>
            <a:ext cx="70567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наказания – сближение 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детьми, используя порицания и просьбы.</a:t>
            </a:r>
          </a:p>
          <a:p>
            <a:endParaRPr lang="ru-RU" sz="3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исправление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Оно должно излечивать, а не карать. Способствовать росту, а не причинять боль.</a:t>
            </a:r>
            <a:endParaRPr lang="ru-RU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2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48680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«Правильное» наказание: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ru-RU" sz="3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Спокойно, прося о мудрости у Бога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любовью, а не в гневе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отдельной комнате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Объяснив «за что»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Добиться признания и раскаяния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 Божью волю и милость</a:t>
            </a:r>
            <a:endParaRPr lang="ru-RU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641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764704"/>
            <a:ext cx="77048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других людей, </a:t>
            </a:r>
          </a:p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том как вы должны воспитывать </a:t>
            </a:r>
          </a:p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(или наказывать) своих детей – </a:t>
            </a:r>
          </a:p>
          <a:p>
            <a:pPr algn="ctr"/>
            <a:r>
              <a:rPr lang="ru-RU" sz="60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губительно!!!</a:t>
            </a:r>
            <a:endParaRPr lang="ru-RU" sz="6000" b="1" u="sng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96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родителей </a:t>
            </a:r>
            <a:r>
              <a:rPr lang="ru-RU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верно наставлять детей и учить путям Божьим</a:t>
            </a:r>
          </a:p>
          <a:p>
            <a:endParaRPr lang="ru-RU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Духа Святого </a:t>
            </a:r>
            <a:r>
              <a:rPr lang="ru-RU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действуя через Слово, изменить их сердца</a:t>
            </a:r>
            <a:endParaRPr lang="ru-RU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40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9204"/>
            <a:ext cx="8978399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Ложные цели воспитания: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Нацеленность лишь на «психологическое» здоровье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качеств и способностей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ущерб библейским принципам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Воспитанный ребенок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Хорошее образование и успех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Материализм(будешь хорошо учиться – будет хорошая работа и з/п)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«на отлично!» (делать надо не ради оценки, а «как для Господа»)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00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20688"/>
            <a:ext cx="7200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Пс.126:3</a:t>
            </a:r>
          </a:p>
          <a:p>
            <a:pPr lvl="2"/>
            <a:endParaRPr lang="ru-RU" sz="20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</a:t>
            </a:r>
            <a:r>
              <a:rPr lang="ru-RU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наследие от </a:t>
            </a:r>
          </a:p>
          <a:p>
            <a:pPr lvl="3"/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 - дети</a:t>
            </a:r>
            <a:r>
              <a:rPr lang="ru-RU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награда от Него - </a:t>
            </a:r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 </a:t>
            </a:r>
            <a:r>
              <a:rPr lang="ru-RU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чрева.</a:t>
            </a:r>
          </a:p>
        </p:txBody>
      </p:sp>
    </p:spTree>
    <p:extLst>
      <p:ext uri="{BB962C8B-B14F-4D97-AF65-F5344CB8AC3E}">
        <p14:creationId xmlns:p14="http://schemas.microsoft.com/office/powerpoint/2010/main" val="4204936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836712"/>
            <a:ext cx="59046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</a:t>
            </a:r>
            <a:r>
              <a:rPr lang="ru-RU" sz="36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указывайте</a:t>
            </a: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детям как </a:t>
            </a:r>
            <a:r>
              <a:rPr lang="ru-RU" sz="36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их нужду в искуплении</a:t>
            </a: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совершенном Христом, так и </a:t>
            </a:r>
            <a:r>
              <a:rPr lang="ru-RU" sz="36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обязанность покаяться</a:t>
            </a: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своих грехах </a:t>
            </a:r>
            <a:r>
              <a:rPr lang="ru-RU" sz="36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уверовать в Иисуса</a:t>
            </a: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9757" y="980728"/>
            <a:ext cx="66967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личности вашего ребенка:</a:t>
            </a:r>
          </a:p>
          <a:p>
            <a:pPr marL="342900" indent="-342900">
              <a:buFont typeface="+mj-lt"/>
              <a:buAutoNum type="arabicPeriod"/>
            </a:pPr>
            <a:endParaRPr lang="ru-RU" sz="3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отношение к себе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отношение к Богу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отношение к окружающему (людям, природе, животным)</a:t>
            </a:r>
            <a:endParaRPr lang="ru-RU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1124744"/>
            <a:ext cx="748883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«Инкарнационная» модель воспитания!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492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4530" y="1052736"/>
            <a:ext cx="74888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богослужения. </a:t>
            </a:r>
          </a:p>
          <a:p>
            <a:pPr algn="ctr"/>
            <a:r>
              <a:rPr lang="ru-RU" sz="4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Важнейшая часть общения и наставления.</a:t>
            </a:r>
            <a:endParaRPr lang="ru-RU" sz="4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9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052736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Задавайте вопросы и не бойтесь ответов!</a:t>
            </a:r>
            <a:endParaRPr lang="ru-RU" sz="4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делайте из детей фарисеев!!!</a:t>
            </a:r>
            <a:endParaRPr lang="ru-RU" sz="4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764704"/>
            <a:ext cx="66967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взросления:</a:t>
            </a:r>
          </a:p>
          <a:p>
            <a:pPr algn="ctr"/>
            <a:endParaRPr lang="ru-RU" sz="36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Меняйте методы воспитания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общайтесь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доверяйте Богу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908720"/>
            <a:ext cx="55446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Любите, </a:t>
            </a:r>
          </a:p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делайте, </a:t>
            </a:r>
          </a:p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говорите,</a:t>
            </a:r>
          </a:p>
          <a:p>
            <a:pPr algn="ctr"/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молитесь, доверяйте!!!</a:t>
            </a:r>
            <a:endParaRPr lang="ru-RU" sz="4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196752"/>
            <a:ext cx="7416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Благословений в благословенном труде, доверенном Богом!!! </a:t>
            </a:r>
            <a:endParaRPr lang="ru-RU" sz="5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332656"/>
            <a:ext cx="82089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определяет поведение ребенка?</a:t>
            </a:r>
          </a:p>
          <a:p>
            <a:pPr algn="ctr"/>
            <a:endParaRPr lang="ru-RU" sz="40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Мф. 6:45 «Добрый </a:t>
            </a:r>
            <a:r>
              <a:rPr lang="ru-RU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из доброго сокровища сердца своего выносит доброе, а злой человек из злого сокровища сердца своего выносит злое, ибо от избытка сердца говорят уста </a:t>
            </a:r>
            <a:r>
              <a:rPr lang="ru-RU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его». </a:t>
            </a:r>
            <a:endParaRPr lang="ru-RU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7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81696"/>
            <a:ext cx="684076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Цель – поведение</a:t>
            </a:r>
          </a:p>
          <a:p>
            <a:endParaRPr lang="ru-RU" sz="4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Цель – изменение 				сердца</a:t>
            </a:r>
            <a:endParaRPr lang="ru-RU" sz="4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124744"/>
            <a:ext cx="66967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с игрушкой.</a:t>
            </a:r>
          </a:p>
          <a:p>
            <a:pPr algn="ctr"/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взял первый взял?</a:t>
            </a:r>
          </a:p>
          <a:p>
            <a:pPr algn="ctr"/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Чего требует справедливость?</a:t>
            </a:r>
          </a:p>
          <a:p>
            <a:pPr algn="ctr"/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это выглядит в глазах Божьих?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0"/>
            <a:ext cx="806489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детей непосредственно связано с работой над их сердцами. </a:t>
            </a:r>
          </a:p>
          <a:p>
            <a:endParaRPr lang="ru-RU" sz="28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откровенно разговаривать с ними, поощряя к диалогу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Сосредоточить их взгляды на Иисусе</a:t>
            </a:r>
            <a:endParaRPr lang="ru-RU" sz="3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48680"/>
            <a:ext cx="79208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Второзаконие </a:t>
            </a:r>
          </a:p>
          <a:p>
            <a:pPr algn="ctr"/>
            <a:r>
              <a:rPr lang="ru-RU" sz="6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6:4-9,20-25</a:t>
            </a:r>
          </a:p>
          <a:p>
            <a:pPr algn="ctr"/>
            <a:r>
              <a:rPr lang="ru-RU" sz="6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Ефесянам 6:4, Колоссянам 3:20,21</a:t>
            </a:r>
          </a:p>
        </p:txBody>
      </p:sp>
    </p:spTree>
    <p:extLst>
      <p:ext uri="{BB962C8B-B14F-4D97-AF65-F5344CB8AC3E}">
        <p14:creationId xmlns:p14="http://schemas.microsoft.com/office/powerpoint/2010/main" val="3006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620688"/>
            <a:ext cx="68407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формирующие личность ребенка: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События, происходящие в его жизни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То, как он относится к этим событиям</a:t>
            </a: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76672"/>
            <a:ext cx="799288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еще формирует:</a:t>
            </a:r>
          </a:p>
          <a:p>
            <a:pPr lvl="1" algn="ctr"/>
            <a:endParaRPr lang="ru-RU" sz="40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семейной жизни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ценности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ролей в семье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семейных конфликтов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семья реагирует на неудачу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Семейная биография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260</TotalTime>
  <Words>754</Words>
  <Application>Microsoft Office PowerPoint</Application>
  <PresentationFormat>Экран (4:3)</PresentationFormat>
  <Paragraphs>118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Углы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Татьяна Сахарова</cp:lastModifiedBy>
  <cp:revision>62</cp:revision>
  <dcterms:created xsi:type="dcterms:W3CDTF">2016-04-13T07:35:57Z</dcterms:created>
  <dcterms:modified xsi:type="dcterms:W3CDTF">2018-07-05T11:02:46Z</dcterms:modified>
</cp:coreProperties>
</file>