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6" r:id="rId4"/>
    <p:sldId id="257" r:id="rId5"/>
    <p:sldId id="259" r:id="rId6"/>
    <p:sldId id="267" r:id="rId7"/>
    <p:sldId id="262" r:id="rId8"/>
    <p:sldId id="268" r:id="rId9"/>
    <p:sldId id="260" r:id="rId10"/>
    <p:sldId id="269" r:id="rId11"/>
    <p:sldId id="275" r:id="rId12"/>
    <p:sldId id="264" r:id="rId13"/>
    <p:sldId id="270" r:id="rId14"/>
    <p:sldId id="263" r:id="rId15"/>
    <p:sldId id="271" r:id="rId16"/>
    <p:sldId id="272" r:id="rId17"/>
    <p:sldId id="273" r:id="rId18"/>
    <p:sldId id="274" r:id="rId19"/>
    <p:sldId id="276" r:id="rId20"/>
    <p:sldId id="26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27.04.2019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476672"/>
            <a:ext cx="748883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наши дети уходят </a:t>
            </a:r>
          </a:p>
          <a:p>
            <a:pPr algn="ctr"/>
            <a:r>
              <a:rPr lang="ru-RU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церкви???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 рук-ль ОДС КСМ Сахарова Татьяна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904677"/>
            <a:ext cx="3810000" cy="290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2867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586" y="-5417"/>
            <a:ext cx="892899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Font typeface="Arial" panose="020B0604020202020204" pitchFamily="34" charset="0"/>
              <a:buChar char="•"/>
            </a:pPr>
            <a:endParaRPr lang="ru-RU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церкви: </a:t>
            </a:r>
          </a:p>
          <a:p>
            <a:pPr marL="1485900" lvl="2" indent="-571500">
              <a:buFont typeface="Wingdings" panose="05000000000000000000" pitchFamily="2" charset="2"/>
              <a:buChar char="ü"/>
            </a:pPr>
            <a:endParaRPr lang="ru-RU" sz="3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85900" lvl="2" indent="-571500">
              <a:buFont typeface="Wingdings" panose="05000000000000000000" pitchFamily="2" charset="2"/>
              <a:buChar char="ü"/>
            </a:pP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Недостаток  любви</a:t>
            </a:r>
          </a:p>
          <a:p>
            <a:pPr marL="1485900" lvl="2" indent="-571500">
              <a:buFont typeface="Wingdings" panose="05000000000000000000" pitchFamily="2" charset="2"/>
              <a:buChar char="ü"/>
            </a:pP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Фарисейство</a:t>
            </a:r>
          </a:p>
          <a:p>
            <a:pPr marL="1485900" lvl="2" indent="-571500">
              <a:buFont typeface="Wingdings" panose="05000000000000000000" pitchFamily="2" charset="2"/>
              <a:buChar char="ü"/>
            </a:pP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Непонимание</a:t>
            </a:r>
          </a:p>
          <a:p>
            <a:pPr marL="1485900" lvl="2" indent="-571500">
              <a:buFont typeface="Wingdings" panose="05000000000000000000" pitchFamily="2" charset="2"/>
              <a:buChar char="ü"/>
            </a:pP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адаптировано </a:t>
            </a:r>
            <a:endParaRPr lang="ru-RU" sz="4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85900" lvl="2" indent="-571500">
              <a:buFont typeface="Wingdings" panose="05000000000000000000" pitchFamily="2" charset="2"/>
              <a:buChar char="ü"/>
            </a:pP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вовлеченность</a:t>
            </a:r>
          </a:p>
          <a:p>
            <a:pPr marL="1485900" lvl="2" indent="-571500">
              <a:buFont typeface="Wingdings" panose="05000000000000000000" pitchFamily="2" charset="2"/>
              <a:buChar char="ü"/>
            </a:pP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Женская экспансия</a:t>
            </a:r>
          </a:p>
          <a:p>
            <a:pPr marL="1485900" lvl="2" indent="-571500">
              <a:buFont typeface="Wingdings" panose="05000000000000000000" pitchFamily="2" charset="2"/>
              <a:buChar char="ü"/>
            </a:pPr>
            <a:endParaRPr lang="ru-RU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4444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620688"/>
            <a:ext cx="705678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«дома»:</a:t>
            </a:r>
          </a:p>
          <a:p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Занятость родителей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ru-RU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семейного алтаря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ru-RU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«передачи веры»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ru-RU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Двойные стандарты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883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332656"/>
            <a:ext cx="633670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исправить: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Любить 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и принимать 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такими какие они есть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 общество, где 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они 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одиноки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Показать Христа!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3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 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делать 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вместе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1668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1336" y="620688"/>
            <a:ext cx="63367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Личный опыт сейчас</a:t>
            </a: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Музыка </a:t>
            </a: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только то, что нравится нам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Церковь – ячейка (кафе</a:t>
            </a: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Искренность и открытость</a:t>
            </a:r>
          </a:p>
        </p:txBody>
      </p:sp>
    </p:spTree>
    <p:extLst>
      <p:ext uri="{BB962C8B-B14F-4D97-AF65-F5344CB8AC3E}">
        <p14:creationId xmlns:p14="http://schemas.microsoft.com/office/powerpoint/2010/main" val="36913436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692696"/>
            <a:ext cx="698477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учить, а </a:t>
            </a: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размышлять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Завоевывать </a:t>
            </a: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авторитет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 </a:t>
            </a: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</a:t>
            </a:r>
          </a:p>
          <a:p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медиатехнологии</a:t>
            </a:r>
            <a:endParaRPr lang="ru-RU" sz="4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Показывать своим примером</a:t>
            </a:r>
          </a:p>
        </p:txBody>
      </p:sp>
    </p:spTree>
    <p:extLst>
      <p:ext uri="{BB962C8B-B14F-4D97-AF65-F5344CB8AC3E}">
        <p14:creationId xmlns:p14="http://schemas.microsoft.com/office/powerpoint/2010/main" val="37071668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692696"/>
            <a:ext cx="7344816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«Выбивать почву из-под ног</a:t>
            </a: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(давать возможность им самим давать ответы, делать выводы и анализировать)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Делиться своим опытом </a:t>
            </a: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ними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Признавать </a:t>
            </a: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ошибки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бояться </a:t>
            </a: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нового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Отдавать их в руки Божьи</a:t>
            </a:r>
          </a:p>
        </p:txBody>
      </p:sp>
    </p:spTree>
    <p:extLst>
      <p:ext uri="{BB962C8B-B14F-4D97-AF65-F5344CB8AC3E}">
        <p14:creationId xmlns:p14="http://schemas.microsoft.com/office/powerpoint/2010/main" val="4401436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32656"/>
            <a:ext cx="8748464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 для малышей: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Очень коротко, по существу (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0-3 года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1-2 минуты; 4-6 лет 5-15 минут)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Наглядные пособия и тактильные ощущения(картинки, </a:t>
            </a:r>
            <a:r>
              <a:rPr lang="ru-RU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фланелеграф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предметы, рисовать, клеить, собирать и т.д.)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Учатся через активное участие(игры, движения)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Часто повторять изученное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Почти нет разграничения реальности и воображения (использовать их воображаемые образы)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Божью любовь понимают через любящих взрослых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Любознательны (показывать/рассказывать новое)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Эмоциональны и словоохотливы (дать выговориться)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7956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60648"/>
            <a:ext cx="8863283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 для младших школьников: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Неугомонные (принести/подать/разложить/держать и </a:t>
            </a:r>
            <a:r>
              <a:rPr lang="ru-RU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тд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Учатся через конкретные примеры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Хорошо запоминают (стихи, песни)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Любят секреты и друзей(загадки, ребусы, секреты)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Любят игры в группах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Подражают (привлеките к помощи того, кому подражают)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Любят участвовать в служении (вовлечение в богослужение, в помощь членам церкви0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Любят помогать (социальные/миссионерские)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130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1627" y="260648"/>
            <a:ext cx="8280920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 для подростков:</a:t>
            </a:r>
          </a:p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Подростки 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учатся лучше ,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сознают , что им это необходимо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Подростки учатся лучше , если они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сами ставят себе задания , и сами решают их 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Подростки имеют потребность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большей самостоятельности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Подросткам необходимо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постоянно открывать что-то новое , искать смысл жизни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Подросткам необходимо знать, что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учится вместе с ними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</a:p>
        </p:txBody>
      </p:sp>
    </p:spTree>
    <p:extLst>
      <p:ext uri="{BB962C8B-B14F-4D97-AF65-F5344CB8AC3E}">
        <p14:creationId xmlns:p14="http://schemas.microsoft.com/office/powerpoint/2010/main" val="25767169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88640"/>
            <a:ext cx="9036496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можно заинтересовать таким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образом:</a:t>
            </a:r>
          </a:p>
          <a:p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Объявите подросткам тему урока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Задайте вопрос по теме урока</a:t>
            </a:r>
          </a:p>
          <a:p>
            <a:r>
              <a:rPr lang="ru-RU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«Знаете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 вы , что значит праздник Крещение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?»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Пробудите интерес к беседе , затрагивая более глубокую духовную проблему или жизненную ситуацию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Поставить перед ними проблему , рассказав эпизод из жизни , статьи , фильма.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Раскрываем суть проблемы и начинаем искать ответ в Библии вместе с ними.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 должен быть план беседы , а не проповедь</a:t>
            </a:r>
          </a:p>
        </p:txBody>
      </p:sp>
    </p:spTree>
    <p:extLst>
      <p:ext uri="{BB962C8B-B14F-4D97-AF65-F5344CB8AC3E}">
        <p14:creationId xmlns:p14="http://schemas.microsoft.com/office/powerpoint/2010/main" val="455838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93304" y="636055"/>
            <a:ext cx="799288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– настоящее и </a:t>
            </a: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будущее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Наше </a:t>
            </a: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 к ним </a:t>
            </a: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предопределяет их будущее завтра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4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Наши </a:t>
            </a: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 с ними </a:t>
            </a: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предопределяют их отношения с нами завтра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1668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1412776"/>
            <a:ext cx="655272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Бог да сохранит наших детей!!!</a:t>
            </a:r>
            <a:endParaRPr lang="ru-RU" sz="6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166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476672"/>
            <a:ext cx="777686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того поймем ли мы их зависит поймут ли они 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того принимаем ли мы их зависит примут ли они наши принципы и 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убеждения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того приведем ли мы их к Спасителю зависит будут ли наши церкви существовать завтра</a:t>
            </a:r>
          </a:p>
        </p:txBody>
      </p:sp>
    </p:spTree>
    <p:extLst>
      <p:ext uri="{BB962C8B-B14F-4D97-AF65-F5344CB8AC3E}">
        <p14:creationId xmlns:p14="http://schemas.microsoft.com/office/powerpoint/2010/main" val="3438539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8130" y="1335329"/>
            <a:ext cx="3675900" cy="206769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3454"/>
            <a:ext cx="4286250" cy="28575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955" y="3377968"/>
            <a:ext cx="4286250" cy="34671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268" y="3843088"/>
            <a:ext cx="4200128" cy="279571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51160" y="283969"/>
            <a:ext cx="7843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возраста и времени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957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3658" y="548680"/>
            <a:ext cx="776681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Физиологические изменения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4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Поиск своего «я»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4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Сталкиваются с непониманием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4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Взросление и отделение от родителей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07166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31210" y="908720"/>
            <a:ext cx="730123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Подвергают </a:t>
            </a:r>
            <a:r>
              <a:rPr lang="ru-RU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сомнению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Первые </a:t>
            </a:r>
            <a:r>
              <a:rPr lang="ru-RU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симпатии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Угрозы современности</a:t>
            </a:r>
          </a:p>
        </p:txBody>
      </p:sp>
    </p:spTree>
    <p:extLst>
      <p:ext uri="{BB962C8B-B14F-4D97-AF65-F5344CB8AC3E}">
        <p14:creationId xmlns:p14="http://schemas.microsoft.com/office/powerpoint/2010/main" val="453360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16287" y="404664"/>
            <a:ext cx="7056784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Поколение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Они другие!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3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 – решает все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ru-RU" sz="4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вокруг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Одиночество в сети</a:t>
            </a: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Поколение потребителей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3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166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692696"/>
            <a:ext cx="820891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Музыка – </a:t>
            </a:r>
            <a:r>
              <a:rPr lang="ru-RU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очень важно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ru-RU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Легко транслируют свои мысли друзьям (сети</a:t>
            </a:r>
            <a:r>
              <a:rPr lang="ru-RU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ru-RU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Несколько дел </a:t>
            </a:r>
            <a:r>
              <a:rPr lang="ru-RU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одновременно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ru-RU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Взрослый – не экспер</a:t>
            </a:r>
            <a:r>
              <a:rPr lang="ru-RU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</a:p>
        </p:txBody>
      </p:sp>
    </p:spTree>
    <p:extLst>
      <p:ext uri="{BB962C8B-B14F-4D97-AF65-F5344CB8AC3E}">
        <p14:creationId xmlns:p14="http://schemas.microsoft.com/office/powerpoint/2010/main" val="863922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8352"/>
            <a:ext cx="874846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ухода: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ru-RU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Личные проблемы:</a:t>
            </a:r>
          </a:p>
          <a:p>
            <a:pPr marL="1485900" lvl="2" indent="-571500">
              <a:buFont typeface="Wingdings" panose="05000000000000000000" pitchFamily="2" charset="2"/>
              <a:buChar char="ü"/>
            </a:pPr>
            <a:endParaRPr lang="ru-RU" sz="3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85900" lvl="2" indent="-571500">
              <a:buFont typeface="Wingdings" panose="05000000000000000000" pitchFamily="2" charset="2"/>
              <a:buChar char="ü"/>
            </a:pP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знают Христа (знают истории)</a:t>
            </a:r>
          </a:p>
          <a:p>
            <a:pPr marL="1485900" lvl="2" indent="-571500">
              <a:buFont typeface="Wingdings" panose="05000000000000000000" pitchFamily="2" charset="2"/>
              <a:buChar char="ü"/>
            </a:pP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Личное решение</a:t>
            </a:r>
          </a:p>
          <a:p>
            <a:pPr marL="1485900" lvl="2" indent="-571500">
              <a:buFont typeface="Wingdings" panose="05000000000000000000" pitchFamily="2" charset="2"/>
              <a:buChar char="ü"/>
            </a:pP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Привычка </a:t>
            </a:r>
          </a:p>
          <a:p>
            <a:pPr marL="1485900" lvl="2" indent="-571500">
              <a:buFont typeface="Wingdings" panose="05000000000000000000" pitchFamily="2" charset="2"/>
              <a:buChar char="ü"/>
            </a:pP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«хорошей гордости»</a:t>
            </a:r>
          </a:p>
          <a:p>
            <a:pPr marL="1485900" lvl="2" indent="-571500">
              <a:buFont typeface="Wingdings" panose="05000000000000000000" pitchFamily="2" charset="2"/>
              <a:buChar char="ü"/>
            </a:pP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окружающих</a:t>
            </a:r>
          </a:p>
          <a:p>
            <a:pPr marL="1485900" lvl="2" indent="-571500">
              <a:buFont typeface="Wingdings" panose="05000000000000000000" pitchFamily="2" charset="2"/>
              <a:buChar char="ü"/>
            </a:pP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СМИ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ru-RU" sz="3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1668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735</TotalTime>
  <Words>571</Words>
  <Application>Microsoft Office PowerPoint</Application>
  <PresentationFormat>Экран (4:3)</PresentationFormat>
  <Paragraphs>140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Главная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TanySah</dc:creator>
  <cp:lastModifiedBy>Татьяна Сахарова</cp:lastModifiedBy>
  <cp:revision>98</cp:revision>
  <dcterms:created xsi:type="dcterms:W3CDTF">2016-05-30T08:05:05Z</dcterms:created>
  <dcterms:modified xsi:type="dcterms:W3CDTF">2019-04-27T11:24:00Z</dcterms:modified>
</cp:coreProperties>
</file>