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8" r:id="rId6"/>
    <p:sldId id="266" r:id="rId7"/>
    <p:sldId id="259" r:id="rId8"/>
    <p:sldId id="260" r:id="rId9"/>
    <p:sldId id="261" r:id="rId10"/>
    <p:sldId id="262" r:id="rId11"/>
    <p:sldId id="263" r:id="rId12"/>
    <p:sldId id="264" r:id="rId13"/>
    <p:sldId id="269" r:id="rId14"/>
    <p:sldId id="272" r:id="rId15"/>
    <p:sldId id="273" r:id="rId16"/>
    <p:sldId id="276" r:id="rId17"/>
    <p:sldId id="274" r:id="rId18"/>
    <p:sldId id="275" r:id="rId19"/>
    <p:sldId id="277" r:id="rId20"/>
    <p:sldId id="271" r:id="rId21"/>
    <p:sldId id="27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31.05.2016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62189" y="764704"/>
            <a:ext cx="597666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</a:rPr>
              <a:t>Сексуальное воспитание 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Подготовила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Рук-ль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ОДС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КСМ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Сахарова Татьяна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794931"/>
            <a:ext cx="3706835" cy="281719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348" y="3794932"/>
            <a:ext cx="4134427" cy="274939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023" y="3429001"/>
            <a:ext cx="2339961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315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412776"/>
            <a:ext cx="669674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4 до 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Начать с сотворения мира и людей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Точные названия органов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Объяснить развитие плода (яйцеклетки, сперматозоиды, зародыш, мама кормит через трубку – пуповину)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на величии Божьего замысла!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80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268760"/>
            <a:ext cx="705678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8 до 11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репродуктивной системе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 плода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роста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Рождение ребенка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Всё это – результат любви папы и мамы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Менструация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Поллюция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80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934869"/>
            <a:ext cx="669674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12 до 15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изменениях тела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изменениях в эмоциональной сфере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изменениях в социуме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влечении и сексуальных отношения до брака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Мастурбация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гомосексуализме и мифах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чистоте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Мифы о «безопасном» сексе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80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08720"/>
            <a:ext cx="792088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для родителей: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нормально!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Спокойствие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Вовремя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информации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тайн и завуалированности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стеснения и осуждения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 и честно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усложнять, но и не переводить в шутку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 – дочь, папа – сын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Читайте книги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ru-RU" sz="2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Защищайте от маньяков</a:t>
            </a:r>
          </a:p>
          <a:p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2938220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052736"/>
            <a:ext cx="655272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сохранит наших детей в целомудренности?</a:t>
            </a:r>
          </a:p>
          <a:p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 крепкие отношения с Богом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 крепкие и любящие отношения с детьми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Нацеленность на личные отношения детей с Иисусом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Полноценная информированность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Открытость родителей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Молитвенная жизнь семьи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выбор ребенка</a:t>
            </a:r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346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864353"/>
            <a:ext cx="74168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свиданий для ваших подростков: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Свидания для тех, кто старше 16 лет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Встречаться с обращенным христианином (ой)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Организуйте разговор с парнем, девушкой, с которыми собирается встречаться ваш сын или дочь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Обговорить подробности свидания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16 лет только свидания, где присутствует еще хотя бы одна пара</a:t>
            </a:r>
          </a:p>
        </p:txBody>
      </p:sp>
    </p:spTree>
    <p:extLst>
      <p:ext uri="{BB962C8B-B14F-4D97-AF65-F5344CB8AC3E}">
        <p14:creationId xmlns:p14="http://schemas.microsoft.com/office/powerpoint/2010/main" val="3055278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1844824"/>
            <a:ext cx="69847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Никаких свиданий в машине или другом уединенном месте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Запрет на публичную демонстрацию чувств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Избегать ласк, и других физических проявлений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Придумать заранее ответы на провоцирующие вопросы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Никаких сомнительных вечеринок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C0504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Возвращение домой до 22.00</a:t>
            </a:r>
          </a:p>
        </p:txBody>
      </p:sp>
    </p:spTree>
    <p:extLst>
      <p:ext uri="{BB962C8B-B14F-4D97-AF65-F5344CB8AC3E}">
        <p14:creationId xmlns:p14="http://schemas.microsoft.com/office/powerpoint/2010/main" val="712959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5348" y="980728"/>
            <a:ext cx="70567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должны девочки знать о мальчиках: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Мысли их занимает секс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Любят хвастаться «победами»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возбуждаются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заниматься сексом без любви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 должен быть с Богом</a:t>
            </a:r>
          </a:p>
          <a:p>
            <a:pPr marL="800100" lvl="1" indent="-342900">
              <a:buFont typeface="+mj-lt"/>
              <a:buAutoNum type="arabicPeriod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Мальчик, который любит будет уважительно относиться к принципам девушки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475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0678" y="842293"/>
            <a:ext cx="7200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должны знать мальчики о свиданиях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отношениями на себя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Тщательно планировать свидания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Относиться вежливо и уважительно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интима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Свидание – атмосфера неба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Свидания –не мешают духовному возрастанию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Контролировать мысли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месячном цикле девушек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Секс до брака разрушает отношения, а не укрепляет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нужно «быть мужчиной» чтобы девушка забеременела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Девушек надо защищать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поддаваться «на слабо»!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Будущее строиться уже сейчас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8107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0571" y="1175419"/>
            <a:ext cx="66967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если уже всё было?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Любите еще больше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– очень важна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Осуждение не поможет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в преодолении последствий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Спасение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чувства вины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Брак – не всегда выход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42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268760"/>
            <a:ext cx="640871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Опасности современности</a:t>
            </a:r>
          </a:p>
          <a:p>
            <a:endParaRPr lang="ru-RU" sz="36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Индустрия секса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Вседозволенность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Разводы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Работающие родители</a:t>
            </a:r>
          </a:p>
          <a:p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04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772816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Сексуальное воспитание – процесс, а не случай!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969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9896" y="1772816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Сексуальные отношение – величайший дар </a:t>
            </a:r>
          </a:p>
          <a:p>
            <a:pPr algn="ctr"/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Бога!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79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052736"/>
            <a:ext cx="784887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Добрачные сексуальные отношения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Разрушают духовность</a:t>
            </a:r>
          </a:p>
          <a:p>
            <a:pPr lvl="1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Пр. 6:2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же прелюбодействует с женщиною, у того нет ума; тот губит душу свою, кто делает это: </a:t>
            </a:r>
            <a:endParaRPr lang="ru-RU" sz="20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Нарушают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волю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Божью</a:t>
            </a:r>
          </a:p>
          <a:p>
            <a:pPr lvl="1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ИСХ. 20:14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прелюбодействуй.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Вредят учебе</a:t>
            </a:r>
          </a:p>
        </p:txBody>
      </p:sp>
    </p:spTree>
    <p:extLst>
      <p:ext uri="{BB962C8B-B14F-4D97-AF65-F5344CB8AC3E}">
        <p14:creationId xmlns:p14="http://schemas.microsoft.com/office/powerpoint/2010/main" val="533280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484784"/>
            <a:ext cx="60486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Вредит здоровью</a:t>
            </a:r>
          </a:p>
          <a:p>
            <a:endParaRPr lang="ru-RU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76872"/>
            <a:ext cx="8212190" cy="405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716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96752"/>
            <a:ext cx="8069380" cy="520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551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484784"/>
            <a:ext cx="612068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Подрывает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репутацию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Пр. 22:1 Доброе имя лучше большого богатства, и добрая слава лучше серебра и золота.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Чувство вины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для будущей </a:t>
            </a: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</a:t>
            </a:r>
          </a:p>
          <a:p>
            <a:endParaRPr lang="ru-RU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Крадет 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детство</a:t>
            </a:r>
          </a:p>
        </p:txBody>
      </p:sp>
    </p:spTree>
    <p:extLst>
      <p:ext uri="{BB962C8B-B14F-4D97-AF65-F5344CB8AC3E}">
        <p14:creationId xmlns:p14="http://schemas.microsoft.com/office/powerpoint/2010/main" val="3796111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268760"/>
            <a:ext cx="676875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Целомудрие</a:t>
            </a:r>
          </a:p>
          <a:p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Воля Божья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Ограждает от болезней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Хранит от разводов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Хороший пример для своих детей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здоровые дети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8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836712"/>
            <a:ext cx="67687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Воспитываем в целомудрии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Любить их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отношений родителей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Говорите «об этом»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Внушайте нравственные ценности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активны в служении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Предупреждайте об опасности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Очертите правила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 их делать верный выбор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Научите «очищать» мысли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Научите говорить «нет!»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Наблюдайте и помогайте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хорошие книги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Молитесь 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80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1340768"/>
            <a:ext cx="734481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говорить детям</a:t>
            </a:r>
          </a:p>
          <a:p>
            <a:pPr algn="ctr"/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«Об этом»: 0-3 </a:t>
            </a: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  <a:p>
            <a:pPr algn="ctr"/>
            <a:endParaRPr lang="ru-RU" sz="4400" b="1" dirty="0" smtClean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органов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живет в мешочке в животике у мамы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папы есть клеточка и у мамы есть клеточка (пример растений)</a:t>
            </a:r>
            <a:endParaRPr lang="ru-RU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280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182</TotalTime>
  <Words>594</Words>
  <Application>Microsoft Office PowerPoint</Application>
  <PresentationFormat>Экран (4:3)</PresentationFormat>
  <Paragraphs>143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TanySah</cp:lastModifiedBy>
  <cp:revision>50</cp:revision>
  <dcterms:created xsi:type="dcterms:W3CDTF">2016-04-26T07:06:32Z</dcterms:created>
  <dcterms:modified xsi:type="dcterms:W3CDTF">2016-05-31T07:59:44Z</dcterms:modified>
</cp:coreProperties>
</file>