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8" r:id="rId2"/>
    <p:sldId id="260" r:id="rId3"/>
    <p:sldId id="256" r:id="rId4"/>
    <p:sldId id="261" r:id="rId5"/>
    <p:sldId id="257" r:id="rId6"/>
    <p:sldId id="262" r:id="rId7"/>
    <p:sldId id="264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67" r:id="rId17"/>
    <p:sldId id="273" r:id="rId18"/>
    <p:sldId id="274" r:id="rId19"/>
    <p:sldId id="276" r:id="rId20"/>
    <p:sldId id="277" r:id="rId21"/>
    <p:sldId id="275" r:id="rId22"/>
    <p:sldId id="278" r:id="rId23"/>
    <p:sldId id="280" r:id="rId24"/>
    <p:sldId id="281" r:id="rId25"/>
    <p:sldId id="282" r:id="rId26"/>
    <p:sldId id="283" r:id="rId27"/>
    <p:sldId id="279" r:id="rId28"/>
    <p:sldId id="285" r:id="rId29"/>
    <p:sldId id="284" r:id="rId30"/>
    <p:sldId id="287" r:id="rId31"/>
    <p:sldId id="286" r:id="rId32"/>
    <p:sldId id="289" r:id="rId33"/>
    <p:sldId id="290" r:id="rId34"/>
    <p:sldId id="288" r:id="rId35"/>
    <p:sldId id="292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59" r:id="rId46"/>
  </p:sldIdLst>
  <p:sldSz cx="9144000" cy="6858000" type="screen4x3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Mistral" pitchFamily="66" charset="0"/>
      <p:regular r:id="rId52"/>
    </p:embeddedFont>
    <p:embeddedFont>
      <p:font typeface="Cricket" pitchFamily="2" charset="0"/>
      <p:regular r:id="rId53"/>
      <p:bold r:id="rId54"/>
    </p:embeddedFont>
    <p:embeddedFont>
      <p:font typeface="Adventure" pitchFamily="2" charset="0"/>
      <p:regular r:id="rId55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F27"/>
    <a:srgbClr val="000000"/>
    <a:srgbClr val="4623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59155" autoAdjust="0"/>
  </p:normalViewPr>
  <p:slideViewPr>
    <p:cSldViewPr>
      <p:cViewPr>
        <p:scale>
          <a:sx n="40" d="100"/>
          <a:sy n="40" d="100"/>
        </p:scale>
        <p:origin x="-21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6CDA-F0B5-455E-80DF-6283B223FF15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193E-F033-44E0-A7B2-819ACD60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приветствуем вас на этой встрече.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Итак... Вы идете по тротуару, навстречу вам идут мужчина и женщина. По всему видно муж и жена. Оба молоды и красивы. Идут под руку. Он с уверенно-спокойным и счастливым лицом смотрит вперед. Она, слегка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наклоня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голову, восхищенным и преданным взглядом смотрит в его глаза. Вы разминаетесь, и продолжаете свой путь с чувством... А вот с каким чувством – это уже зависит от того, мужчина вы или женщина. Ну, если вам интересно узнать что, вероятней всего, чувствует в этот момент мужчина – прочитайте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Притчи 12:4 (а)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«Добродетельная жена - венец для мужа своего»...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 ли говорит нам и Апостол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своем первом послании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3:1-4: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жены, повинуйтесь своим мужьям, чтобы те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не покоряются слову, житием жен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без слова приобретаемы были,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увидят ваше чистое,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богобоязненное житие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 будет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украшением вашим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внешнее плетение волос, не золотые уборы или нарядность в одежде,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сокровенный сердца человек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нетленной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красоте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кроткого и молчаливого духа, что драгоценно пред Богом».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раз хочу вернуться к своему утверждению, что по-настоящему мужчину впечатляет не столько внешность красивой жены (это он со временем принимает как данность), но ее «житие», то есть, ее кротость, повиновение и смиренный дух. К красоте привыкают, и она со временем как бы «вянет» в глазах мужа; это то, что он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узнал в своей жене.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«житие» – это то, что он раскрывает в своей жене во времени, и до времени не знает, «что» взял. В дальнейшем муж привязывается к жене не из-за ее красоты и привлекательности. Но его притягивает ее поведение, то есть, как она поставит себя перед ним как женщина.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Все, в конечном итоге, сведется к взаимоотношениям. Только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по-настоящему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трогает мужчину. А красота лица и тела и так ему принадлежат. И потихоньку в сердце мужчины влюбленность становится Любовью! А предмет его любви – украшением его жизни...! Он стал настоящим мужчиной! Он совладал со всем!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евангельских кругах есть шутка, понятная только верующим: «Слава Богу, братья и сестры, наше собрание подошло к концу»! Даже если эти слова произносятся действительно в конце собрания, люди все равно традиционно смеются. Перефразируя только что сказанное, давайте скажем вместе: «Слава Богу, братья и сестры, перед нами последняя тема семинара»! Признаюсь, я уже немного устал говорить, а вы, думаю, в свое время, к этому моменту устанете ее слушать.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Поэтому, давайте разделим радость друг друга и озвучим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заповедь для мужей: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семинаре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Десять заповедей хорошего брака»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 пожаловать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заповедный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мир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«…хорошего брака»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«Будь твердой опорой ее жизни»!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Пару глав назад я приводил слова одной сестры, которая сказала, что заповедь: «Постарайся сделать жизнь ее красивой», – нужно поставить первой и единственной. Спорить с этим трудно – заповедь действительно шикарная. Но если бы лично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предложили отыскать среди всех прочих заповедей одну и дать ее как средоточие всего того, что я хотел бы сказать мужьям, то это, бесспорно, была бы именно эта: «Будь твердой опорой ее жизни».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Как-то мой отец, большой любитель пения, в разговоре со мной заметил, что много русских и украинских народных песен начинаются со слов: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Оо-й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...»! «Наверно не от хорошей жизни», – сделал тогда вывод отец. Я вспоминаю сейчас этот разговор и думаю о том, что б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льшая часть этих песен, вероятно, говорит нам или о безответной любви, или о беспросветных проблемах в том, что в начале самой песни было названо любовью. А уж из этих, «проблемных» песен, думаю, подавляющее большинство говорит нам о трудной бабьей доле, которая особенно в ту, далекую от нас эпоху, была поистине драматичной. Согласитесь, или она девушка-сирота, а сиротине и выплакаться некому; или она бесприданница, а к бесприданницам и отношение соответствующее. Или муж любил, да разлюбил; или беспричинно суровым стал, так что дело до вожжей доходит; или свекровь вечно ругается, никак ей не угодишь. В общем, список бед достаточно большой. И все это на одни и те же хрупкие плечи. Не удивительно после этого, что песни на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Оо-й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...» начинаются. Хоть в песне бабе душу отвести!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Собственно, я это к чему? К тому, что, выходя замуж, женщина в браке действительно подвергает себя риску оказаться один на один с жестокой реальностью жизни безо всякой поддержки того, кого назовут ее мужем. Вроде как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мужем», а в действительности...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Что-то подобное мы отмечали в «постарайся сделать жизнь его проще». Там мы говорили, что ответственность нести трудно, особенно если еще и мешают... А после мы перечисляли типы женщин, которые доставляют некоторые проблемы мужьям. Было бы совершенно несправедливо не сказать нечто подобное и о мужьях.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типе мужчин миллионы женщин, вслед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Любавой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известного мультфильма про Алешу Поповича, могут сказать своим мужьям следующее: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«Просто ты,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Алешенька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готов к серьезным отношениям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»! На языке вертелось сказать, что чаще всего, подобное случается все-таки «мире». Что это не христианская проблема. Однако, от куда же большинство из нас и пришло-то в христианство, как не из того же «мира». Бесспорно, библейские люди, особенно те, кто родился в христианских семьях, имеют больше шансов на понимание всей серьезности и ответственности брака. «Мир» же совершенно не готовит молодежь к серьезным отношениям, показывая в средствах массовой информации как это здорово жить для себя, периодически просто пользуясь чьими-то услугами (безо всяких, разумеется, обязательств). На этом выросло уже не одно поколение. И это касается, к слову, обоих полов. Но женщины, стоит признать, исконно серьезней воспринимают брак, а вот у мужчин с этим зачастую проблемы.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6FB-43A8-4FA3-9894-E78FCF673A2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Второзаконии 24:1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сказано: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«Если кто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жену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ее мужем и она не найдет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благоволения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глазах его...».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взять жену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сделаться ее мужем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это, в свою очередь, означает,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она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должна найти благоволение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твоих глазах. Некоторые взяли жену, а мужем ее так и не сделались. Зачем тогда, спрашивается, и брал? Вот и видим мы на улицах нашего города молодые пары, где на лицах мужей написано что-то про «нести тяжело и бросить жалко». У таких мужчин проблемы с осознанием себя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женатым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человеком. В данном случае реальным изменениям подвергся только его паспорт. На него нельзя опереться хотя бы просто потому, что его никогда не бывает дома. У него ведь своя жизнь ...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хотел бы по вдохновению обратиться к тебе, брат, если ты только что обнаружил себя в вышеупомянутой категории мужчин.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Брак только тогда имеет шанс на выживание, если в паре хотя бы один из партнеров продолжает любить. Второй чаще всего просто откликается на эту любовь. По всей видимости, твоя жена любит тебя и огорчается, если не видит того же в тебе. Послушай, присоединись к ее любви! Верни ей себя! Ведь что-то же привлекло тебя в ней когда-то! Даже если произошло худшее, и ты с ужасом думаешь, что совершил ошибку, женясь на ней – прими ее! Отвергнуть ее, когда она уже стала твоей женой, а может быть и матерью твоих детей – это зло еще большее, чем в свое время взять ее без любви! Пожалей ее! Возьми ответственность за свое поведение, и постарайся отвечать на ее чувства!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тип, который женщины ненавидят, наверно, больше всего – это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«озабоченные...»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 твердой опоре с их стороны и речи быть не может. Какая там опора, когда всю совместную жизнь жена находится в постоянном напряжении, и только тем и занята, что смотрит туда, куда смотрит муж.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смотрит он на всех подряд и все подряд (особенно после полуночи). Он может не пить, не курить и все такое. Но дорвись он до телевизора, или интернета, и тогда присутствие жены надолго не уместно. А между тем, подобные мужские «развлечения» глубоко ранят женщину, и вызывают в ней леденящее чувство неполноценности: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Пра-а-авильно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если он на других засматривается, значит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его уже не интересую»!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6FB-43A8-4FA3-9894-E78FCF673A2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Постоянное подозрение самой себя в подобной женской несостоятельности способно разрушить любую женскую душу, даже самую преданную и терпеливую. Всю свою жизнь женщина вынуждена доказывать мужу, а по большей части самой себе, что она, как говаривал Чехов, «не просто имя существительное». Вы скажете мне: «Так это же, брат Михаил, в «миру» такое»...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тип, способный вывести из равновесия любую женщину – это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Последняя «женская» глава – последняя,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заповедь для жены: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«лодыри- хроники»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 вот.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Как-то попытался я в трех словах «схватить», что разрушает брак со стороны женщины.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6FB-43A8-4FA3-9894-E78FCF673A2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Нашел три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»: непокорность, нерадивость и неопрятность. Потом обратил свой взгляд на мужчин и попытался сделать то же.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Нашел три «б»: беспринципность, безучастность и безделье.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Жен, в чьих мужьях, по какой-то фатальной случайности, сошлись все эти три вышеупомянутые «добродетели», смело можно называть вдовами и платить им пособие по потере кормильца.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что хоть есть муж, хоть его нету – ничего принципиально не меняется.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«Хозяин» вечно приболевши, у него опять стрельнуло в поясницу.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диван старый, прогнутый.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тут еще жена со своими глупостями типа «кран почини» лезет.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Тут и так настроения нет, а она все «пилит и пилит».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так женись – помощи никакой, а все на тебе...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Четвертый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тип мужчин, на который их жены смотрят то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полубрезгливостью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полужалостью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«больные душой».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По-другому их можно назвать «доморощенные философы».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Женщины никак не могут определить – это у них по-настоящему, или это, как сейчас выражаются, «фишка» такая чтобы пользоваться всеми льготами семейной жизни, но ни за что не нести ответственности.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Отличие «этих» от «лодырей» состоит в том, что на работу они таки ходят.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это, наверно, и все. Вернувшись домой, они обычно заняты тем, что ничем не заняты.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Понятно, что от такой «нагрузки» в голову лезут всякие дурные мысли насчет как-то расслабиться.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так как у «расслабиться» есть опасный «противник» в лице жены, то еще за борщом супруга может прослушать бесплатную лекцию о всемирном кризисе и как это давит на утонченные души.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6FB-43A8-4FA3-9894-E78FCF673A2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Будет упомянут Ваня Курский из кинофильма про шахтеров «Большая жизнь», где Ваня со стаканом в руках говорит сакраментальные слова: «И вообще, я по жизни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ра-за-ча-рованный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человек»! В деталях и подробностях жене будет доведено о болях в груди, и что там болит ничто иное, как его, то есть мужняя, душа. На деликатное замечание жены, что такой разговор она слышала вчера, и вчера это закончилось пивом, она услышит слова, от которых ей тут же станет омерзительно стыдно: «Ты сделала мне больно...». Боль немедленно «лечится» пятью гривнами, после чего душе немножко попускает, но теперь развязывается язык, и мужу становятся крайне необходимы свободные уши, чтобы излить в них полноту только что обнаруженных истин. А жене так нужно было выговориться самой! Ну что ж, тут надо терпеть – рядом больная душа! Хотела опереться – да ладно, хоть бы не доломать...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Последний,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этой книге, разумеется) мужской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психотип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 которого женская нервная система постоянно находится в состоянии «под накалом» – это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«барышни-истерички»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Вокруг этих все должно вертеться как вокруг солнца.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дай Бог, что не так, они тут же устраивают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гг-г-гандиознейший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скандал, причем в конце никто не может вспомнить, с чего все собственно началось.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достанется всем, кто имел неосторожность прийти на память.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истерики, соответственно, нервная система дает спад и «барышня» благодушествует. Но жена да не обольщается видимым затишьем: у «барышни» просто закончились силы. «Она» отдохнет, и тогда вы снова можете показываться «ей» на глаза с очередным своим промахом, а после наслаждаться следующим актом оперы: «Буря в стакане воды». «Опереться» на «такую» у жены «не поднимается рука» – а то еще будут препятствия в молитве...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Хорошо, теперь один вопрос и будем подводить черту.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6FB-43A8-4FA3-9894-E78FCF673A2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кого же мы выдадим замуж нашу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селяночку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»?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же станет ей достойной парой?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Вокруг кого же ей можно «обвиться», на кого опереться?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же мы обозначим этого претендента на руку и сердце нашей мудрой простушки?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как: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мужик»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противность тюремному жаргону)! Удивительно, но так настоящих мужчин называют сами женщины. Когда у них что-то начинает бродить в сердце, они не говорят: «Эх, мужчину бы мне...», – они говорят: «Эх, мужика бы мне...»!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Друзья, я не знаю иного имени, уже нами упомянутого, кроме имени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Урии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Хеттеянина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котором, на мой взгляд, воплотились все лучшие черты настоящего мужчины. Взял Вирсавию в жены с самыми серьезными намерениями, и пронес свои обязательства перед ней через всю свою жизнь. При возможности иметь еще жен, сохранил в своем сердце ее одну. Для Вирсавии, разумеется, подобные верность и постоянство были ее гордостью как женщины, и ее эмоционально-психологическим здоровьем. Имел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дело жизни, и весьма в нем преуспевал. Это давало ему возможность в достатке содержать свою возлюбленную. Он никогда не жил в мире пошлых иллюзий. Был спокоен и уравновешен. Для Вирсавии он поистине был твердой опорой жизни, пока воля более могущественного мужчины не вторглась в судьбу этой прекрасной пары. Письмо о своей собственной смерти он отнес все также безропотно и без упреков любимой. Я всегда едва удерживаюсь от слез, когда вижу Вирсавию, оплакивающую своего любимого героя. Я не знаю другой семьи, описанной в Библии, которая бы вызывала во мне столько уважения и сострадания, как эта семья.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последнее по этой теме. Мужья, никому не позволяйте оскорблять свою жену. Как бы ни странно это сейчас не прозвучало, но особенно своим детям. У деток есть такая «мода» грубить маме в отсутствии на горизонте папы. Но пусть детки знают – дерзость перед мамой будет вами самым тщательным образом исследована и непременно наказана.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также с большим уважением вспоминаю некогда прочитанную где-то историю об одном муже, который был значительно ниже своей жены, но всегда стоял на страже ее чести. Однажды, защищая ее достоинство, он вступил в схватку с мужичиной, значительно превышающим его и в росте, и в весе. Он бесстрашно бросился на обидчика своей жены, и в неравном поединке был убит. Кто-то из женщин, может, скажет: «Ну, и зачем мне такая честь, если после этого я остаюсь вдовой»? Ага! А вы лучше хотите быть женою труса? Я думаю, смерть ради чести - это что-то иное, как если бы муж умер от пьяного угара. Это вдовство с почестью. Это добрая память и опора в доброй славе. Хотя, справедливости ради, нужно сказать: храни нас, Господи, от всего этого. Кто знает, как и кто из нас отреагирует в этих обстоятельствах, и чем все закончится, если Бог попустит. Но уж если пришла лихая година, мужья, дело нашей чести – отстоять их честь! И да поможет нам в этом Господь!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«Будь украшением его жизни»!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слышите, жены? Не трагедией его жизни, а украшением! Это общий знаменатель всего того, что вы представляете собой как жена этого мужа.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есть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Ему не должно быть стыдно за вас (внешний вид, поведение, репутация);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Ему должны по-доброму завидовать, что у него такая жена как вы;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 он должен любоваться вами во всех отношениях;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было бы поставить точку и сказать «аминь». Но рвется из груди моей слово, которое я говорю всем парам, на чьих браках бываю. Неважно, веду 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бракосочетание, или я просто гость на этом торжестве – я всем говорю одну и ту же фразу: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что, мои слушатели! Все когда-нибудь заканчивается. Бесконечна только божья любовь! Добрались и мы, наконец, до конца этого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Последних пару фраз и будем прощаться! Не знаю, прояснилось ли что-нибудь у вас от наших «заповедей» или нет – это, по большей части, решать вам самим. Я по-прежнему не претендую ни на что, кроме как дать вам повод задуматься над реальным состоянием вашего собственного брака.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 хочу сказать как ободрение тем, которые в своем сердце уже давно задаются одним единственным вопросом: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«Господи,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брак, или будет еще хуже»? Дорогие мои, самая главная ваша проблема в том, что глубоко внутри вы не верите, что хорошие браки вообще возможны. Поэтому главной целью семинара было сказать во всеуслышание, а значит и в ваш слух: «Поверьте, хорошие браки существуют! Мы с Тамарой существуем! Мы знаем другие пары, у которых «это» получилось! И у вас получится, к этому нужно просто приложить руки!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я слышу в свой адрес примерно следующее: «Ах, Михаил! Тебе хорошо! Тебе Тамара досталась! А мне...!!!» Или наоборот: «Тамаре хорошо! Ей ты достался! А мне...!» На это я неизменно отвечаю: «Эх, брат/сестра, откуда ты знаешь, что по-настоящему нам стоит наш счастливый брак? За себя могу сказать, что только я и Бог знаем, сколько раз я смолчал, сколько раз я стерпел, сколько раз я скрепился, чтобы не наделать беды! Я взирал на будущее! Я берег взаимоотношения, которые всегда были, и продолжают быть основой всего в нашем браке. Одно неосторожное слово может перечеркнуть годы хороших отношений. Вы знаете, как потом все это трудно восстанавливать?! Конечно, вы знаете»!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мирское представление о браке научило людей следующему. Женщина выходит замуж с целью отстоять в своем браке некую «бабью правду», а мужчина женится, чтобы отстоять в нем некую «мужицкую правду». Двое идут в брак с заведомым намерением воевать друг с другом всю совместную жизнь. И если даже кто-то кому-то проиграл какую-то битву – это не останавливает ход самой войны. Она продолжается, и она незримо ведется сторонами безо всякой перспективы когда-либо ее закончить. В нашем же браке с Тамарой у нас нет ни «бабьей» правды, ни «мужицкой» правды – есть правда «одной плоти». У нас с ней совместный интерес, у нас с ней все «наше».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счастье, дорогие мои, нужно вкладывать! Это как поле: что посеешь, то и пожнешь. Поэтому последний мой совет, который вполне может стоить многим из вас хорошего брака, следующий: «Сейте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будущее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счастье! Проблемы многих из вас действительно затянувшиеся и застарелые. Это складывалось у вас годами, и годами будет исцеляться. Я это прекрасно понимаю, поэтому и не предлагаю чего-то иллюзорного. Однако! А теперь послушайте меня внимательно-внимательно!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вы не будете «сеять» в будущее – у вас нет даже перспективы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«пожать»!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Тогда просто нет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никакой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надежды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(!!!)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 хотя бы когда-то, хоть лет через десять, что-то изменится к лучшему! Многие из вас никогда не решатся на развод. Так почему бы вам не переступить через ваши обветшалые и заплесневелые «принципы», которые привели в тупик то, что Бог предназначил вам для радости и счастья?! Значит что-то идет не так! Примите решение больше не держаться тех нелепых представлений, какие навевает нам этот безумный, идущий к своей погибели «мир». Прислушайтесь к нашим скромным советам, и попробуйте заново найти себя в том, в чем нашли свое счастье многие другие! Я благословляю вас на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великое смирение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друг перед другом, которому приготовлено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великое воздаяние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здесь, на земле; и «там», в небесах…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«Запомните: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в конечном итоге сведется к взаимоотношениям»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чего бы ни начался брак, какие бы мотивы не побудили двух людей в свое время связать свои судьбы – однажды все сведется к тому, как женщина поведет себя с мужчиной. Видите ли, существует достаточно распространенное, и, на мой взгляд, достаточно ошибочное мнение, что украшением мужчины является красивая женщина. С одной стороны, так-то оно и есть. Однако с другой стороны...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Послушайте, я думаю каждый из нас хотя бы раз был свидетелем примерно такой ситуации. Вы идете по тротуару, навстречу вам идут мужчина и женщина. По всему видно муж и жена. Оба молоды и красивы. Идут под руку... и... и…на этом идиллия заканчивается. Он, двигая желваками, смотрит в одну сторону; она, с раздраженным лицом, смотрит в другую сторону. Вы разминаетесь с ними, и продолжаете свой путь с чувством... А вот с каким чувством – это уже зависит от того, мужчина вы или женщина. Ну, если вам интересно узнать что, вероятней всего, чувствует в этот момент мужчина – прочитайте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Притчи 11:22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«Что золотое кольцо в носу у свиньи, то женщина красивая и - безрассудная.»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давайте разбираться, в чем же тут собственно дело? Кажется, красивая женщина, а отношение к ней у прохожего мужчины мгновенно складывается, извините, «плевое». В чем причина? А вот в чем. Мужчина очень чувствителен по отношению к тому, если у кого-то, глядя на его жизнь, может складываться впечатление, что у него что-то не под контролем. (Нечто подобное у женщины связано с тем, как она выглядит).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есть, для мужчины унизительно, если в его жизни просматривается «нечто», с чем он не смог совладать. А если он с чем-то не справился – значит он слабак и рохля. Ну, и, соответственно, наоборот. То есть, если никаких таких подобных проблем в жизни мужчины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просматривается – то он молодец! Он «крутой»! Настоящий мужик!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вот, дорогие мои сестрички. Настоящим украшением жизни вашего мужа вы можете быть только в том случае, если всегда и во всем, в глазах всех знающих ваш брак, вы ведете себя с вашим мужем уважительно и смиренно. Ваш муж может быть хорошим специалистом, уважаемым и авторитетным человеком на работе. Он может честным путем заработать себе дачу, машину, квартиру и все в квартиру. Он может быть даже влиятельным человеком, большим начальником, и даже самим президентом. Но если его собственная жена ни в грош не ставит его – в глазах людей он всегда будет смешон. Если при всех его регалиях и претензиях на «положение в обществе» простая ... чуть не сказал баба ... домохозяйка может вот так запросто и безнаказанно помыкать им – то никакой он не мужик! Он сам «баба» в этой семье! А «мужик» она!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теперь, в виду всего вышесказанного, позвольте еще одну, но уже другую историю. Первую половину один к одному возьмем из предыдущего примера. А вот вторую... Впрочем, давайте послушаем.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193E-F033-44E0-A7B2-819ACD6040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81200" y="2857316"/>
            <a:ext cx="6705600" cy="3695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14000"/>
              </a:lnSpc>
            </a:pPr>
            <a:r>
              <a:rPr lang="ru-RU" sz="18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Д</a:t>
            </a:r>
            <a:r>
              <a:rPr lang="ru-RU" sz="12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обро пожаловать</a:t>
            </a:r>
            <a:endParaRPr lang="ru-RU" sz="12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14300" dist="63500" dir="3000000" algn="l" rotWithShape="0">
                  <a:prstClr val="black">
                    <a:alpha val="43000"/>
                  </a:prstClr>
                </a:outerShdw>
              </a:effectLst>
              <a:latin typeface="Mistral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9134" y="152400"/>
            <a:ext cx="37080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Семейного служения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Добродетельная жена - венец для мужа своего...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Притчи 12.4.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Также и вы, жены, повинуйтесь своим мужьям, чтобы те из них, которые не покоряются слову, житием жен своих без слова приобретаемы были.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1Петра 3.1.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Когда увидят ваше чистое, 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богобоязненное житие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1Петра 3.2.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Да будет 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украшением вашим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не внешнее плетение волос, не золотые уборы или нарядность в одежде.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  1Петра 3.3.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Но 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сокровенный сердца человек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 нетленной красоте кроткого и молчаливого духа, что драгоценно пред Богом.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1Петра 3.4.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533400"/>
            <a:ext cx="7162800" cy="1458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10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67000" y="533400"/>
            <a:ext cx="601980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10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заповедей хорошего брака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228600"/>
            <a:ext cx="7696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10 заповедь для мужа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62200" y="3395822"/>
            <a:ext cx="6477000" cy="1669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  <a:spcBef>
                <a:spcPts val="600"/>
              </a:spcBef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 Будь твердой опорой ее жизни!</a:t>
            </a:r>
          </a:p>
        </p:txBody>
      </p:sp>
      <p:pic>
        <p:nvPicPr>
          <p:cNvPr id="14" name="Picture 2" descr="C:\Users\Луговой Павел\Desktop\Заказ\beautiful-young-wo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09675"/>
            <a:ext cx="5695950" cy="3791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Типы мужчин: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готовы к отношениям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Если кто возьмет жену и сделается ее мужем и она не найдет благоволения в глазах его...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Второзаконие 24.1.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Если кто 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возьмет жену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 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сделается ее мужем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 она не найдет благоволения в глазах его...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Второзаконие 24.1.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457200"/>
            <a:ext cx="6705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Если кто возьмет жену и сделается ее 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мужем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и она не 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найдет благоволения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 глазах его...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Второзаконие 24.1.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Типы мужчин: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готовы к отношениям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Озабоченные 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533400"/>
            <a:ext cx="7162800" cy="1458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10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Типы мужчин: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готовы к отношениям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Озабоченные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Лодыри 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0800" y="228600"/>
            <a:ext cx="106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3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4600" y="228600"/>
            <a:ext cx="106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3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Типы мужчин: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готовы к отношениям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Озабоченные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Лодыри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Больные душой 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Типы мужчин: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готовы к отношениям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Озабоченные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Лодыри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Больные душой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Барышни-истерички 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95400" y="228600"/>
            <a:ext cx="75438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10 заповедь для жены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1752600"/>
            <a:ext cx="7086600" cy="1669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Будь украшением его жизни!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57200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</a:t>
            </a:r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рак – это…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57200"/>
            <a:ext cx="670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Весь вопрос во взаимоотношениях…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золотое кольцо в носу у свиньи, то женщина красивая и - безрассудная.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Притчи 11.22.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4529</Words>
  <PresentationFormat>Экран (4:3)</PresentationFormat>
  <Paragraphs>188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Mistral</vt:lpstr>
      <vt:lpstr>Cricket</vt:lpstr>
      <vt:lpstr>Adventure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Луговой Павел</cp:lastModifiedBy>
  <cp:revision>280</cp:revision>
  <dcterms:created xsi:type="dcterms:W3CDTF">2014-06-27T04:34:33Z</dcterms:created>
  <dcterms:modified xsi:type="dcterms:W3CDTF">2014-08-01T16:17:59Z</dcterms:modified>
</cp:coreProperties>
</file>