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56" r:id="rId4"/>
    <p:sldId id="261" r:id="rId5"/>
    <p:sldId id="257" r:id="rId6"/>
    <p:sldId id="262" r:id="rId7"/>
    <p:sldId id="263" r:id="rId8"/>
    <p:sldId id="265" r:id="rId9"/>
    <p:sldId id="264" r:id="rId10"/>
    <p:sldId id="268" r:id="rId11"/>
    <p:sldId id="266" r:id="rId12"/>
    <p:sldId id="267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59" r:id="rId23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Mistral" pitchFamily="66" charset="0"/>
      <p:regular r:id="rId29"/>
    </p:embeddedFont>
    <p:embeddedFont>
      <p:font typeface="Cricket" pitchFamily="2" charset="0"/>
      <p:regular r:id="rId30"/>
      <p:bold r:id="rId31"/>
    </p:embeddedFont>
    <p:embeddedFont>
      <p:font typeface="Adventure" pitchFamily="2" charset="0"/>
      <p:regular r:id="rId32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F27"/>
    <a:srgbClr val="000000"/>
    <a:srgbClr val="4623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092" autoAdjust="0"/>
  </p:normalViewPr>
  <p:slideViewPr>
    <p:cSldViewPr>
      <p:cViewPr>
        <p:scale>
          <a:sx n="40" d="100"/>
          <a:sy n="40" d="100"/>
        </p:scale>
        <p:origin x="-21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8D47-2025-46C3-816A-D0320AFDFEC8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3688F-FE50-48F0-8C30-F96E4CEB3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приветствуем вас на этой встрече.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Притч.5:18-20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(выделено мною)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«…и утешайся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юности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Любезною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ланию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прекрасною серною; груди ее 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упояют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тебя во всякое время; любовью ее услаждайся постоянно. И для чего тебе, сын мой, увлекаться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постороннею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обнимать груди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чужой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Учитывая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богодухновенное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происхождение данных строк, и суммируя все, что мы знаем о лучших мужчинах человеческой истории, таких, например,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Хеттеянин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 хотел бы обратиться к мужьям и сказать им следующее: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 настоящего мужчины должна быть только одна Женщина!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остальные – это лица противоположного пола»! Даже в церкви (говорю это безо всякого желания кого-то обидеть), все женщины – это наши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возлюбленные в Боге сестры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ради Христа Иисуса. В отношении же наших браков, те же самые они –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«посторонние»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«чужие»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И только твоя жена, как «Женщина твоей жизни», дана тебе Богом для законного утешения. На ней и должно быть сосредоточено все твое внимание!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Признаюсь, без лишней необходимости я даже не прикасаюсь к тем, кого Писание называет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«женой ближнего».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Пр. 6:29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сказано, что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«кто прикоснется к ней, не останется без вины»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хотя я ничего «такого» не имею в виду, когда, например,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приветствуюсь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пожимаю руку или просто прикасаюсь, но, все же, в этом что-то есть. Я рекомендовал бы мужчинам не «вольничать» в этом отношении даже с хорошо знакомыми женщинами. Впрочем, для того, чтобы «прикасаться», не обязательно делать это в буквальном смысле слова. Для этого достаточно и глаз. Однажды я стал свидетелем подобного «общения».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…Они сидели за столом и разговаривали. Она была замужем, он не знаю. Когда я зашел, мой слух не уловил в их беседе ничего противозаконного. Но мой дух ужаснулся тому, что по-настоящему происходило в этой комнате. Без труда в их «общении» можно было заметить два одновременно происходивших диалога: один шел на уровне слов, другой на уровне глаз. В первом, как я уже сказал, было все правильно. А вот второй, неторопливый и бессловесный, содержал в себе примерно следующее: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Ты красивая…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Ты тоже ничего…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 тебя красивые губы… Я бы их поцеловал…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Так в чем же дело…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Жестокая, ты же знаешь, что нам нельзя…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Тогда зачем говоришь...?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Просто потому, что ты красивая и мне приятно быть рядом с тобой…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 мне приятно быть с тобой…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Правда, жаль, что мы с тобой христиане…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Жаль…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в тот вечер я не решился сказать ни одному из них о том, что почувствовал в духе. В моей жизни, впоследствии, было еще несколько подобных ситуаций. Один раз я таки с кем-то говорил. Но чаще всего, заметив что-то подобное вокруг себя, я просто касался этого в проповеди, и те, кого это касалось, сами понимали о чем речь. Но тогда от растерянности я не сказал ни слова ни ей, ни ему. Несколько лет спустя я узнал, что эта сестра оставила своего мужа и стала жить с другим мужчиной.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никто из нас не застрахован от того, чтобы оказаться в «зоне повышенного интереса» к себе со стороны лиц противоположного пола. Маленький и казалось бы безобидный флирт порой может так (!!!) «разбудить» душу, что после будешь грызть подушку и разом забудешь все молитвы, а на уме будет только «он», или только «она». Поэтому, стоит ли доводить себя до этого?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прекрасно понимаю все эти моменты, когда с годами у брачных пар (в худшем, конечно, случае) происходит привыкание друг к другу и отсюда оскудение чувств. По словам какого-то шутника, слова новобрачных: «На всю жизнь!», – в разные периоды той же самой жизни, произносятся ими с тремя различными интонациями.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Первая, восторженно-категоричная: «На всю жизнь»!!! (это под руками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сочитывающего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Вторая, задумчиво-встревоженная: «На всю жизнь…»? (это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подпиранием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подбородка и нахмуренными бровями).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третья, отчаянно-обреченная (с руками, обхватывающими голову): «На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всю-ю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жи-и-изнь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»!!! Юмор черный, но абсолютно из жизни.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Прибавьте сюда наше естественное старение, а также массу безбрачных, и соответственно изголодавшихся по вниманию людей вокруг, и вы поймете всю силу искушения откликнуться на чей-то призыв «просто пострелять глазами».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бракосочетаний у меня не раз возникало желание сказать «кандидатам в супруги» примерно следующее: «Женщина, ты берешь этого мужчину с его будущей лысиной и потенциальным простатитом.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ты, мужчина, берешь эту женщину с днями ее очищения и возрастной полнотой после родов.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вполне отдаете себе отчет в том, что вы сейчас делаете»?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Самое смешное, спроси я у них об этом на самом деле, они бы на полном серьезе ответили мне «да», думая наверно, что эти слова – часть брачной церемонии.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семинаре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Десять заповедей хорошего брака»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 пожаловать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заповедный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мир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«…хорошего брака»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«Любовь, – как говорится, – слепа! Но она прозревает в браке»!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почему, возлюбленные, мне, как пастору подчас приходится «пугать» вас разными страхами, касающимися предмета ваших воздыханий и превращать пасторский кабинет в «пыточную», чтобы ваше посвящение друг другу было максимально осознанным. Вы ведь помните, о чем мы сейчас говорим?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Проявляй верность в браке! Даже в шутку не флиртуй!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Четвертая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заповедь для мужа и для жены звучит практически одинаково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«Будь женщиной одного мужчины! Никогда не флиртуй»!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«Будь мужчиной одной женщины! Никогда не флиртуй»!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 ничего унизительней измены! Нет ничего разрушительней, чем постоянно жить под страхом, что твоя половина больше не привязана к тебе. Кроме упомянутого уже унижения, подобное поведение изменяющей стороны производит в сердце обманутой разрушительное чувство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несостоятельности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отвержения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подобные чувства, согласно жизненного опыта, в одинаковой мере наполняют как мужчин, так и женщин. Как-то раз, в церкви, помню, пытался я определить, кто больше бывает оскорблен изменой: муж или жена. Я предположил вслух, что если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изменил жене, то для нее, как для женщины, это очень, очень сильный удар; но если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изменила мужу, то для него, как для мужчины, это равносильно смерти. После собрания ко мне подошли несколько сестер и высказали категоричное несогласие с таким утверждением. Они сказали, что были бы в равной мере «разрушены» изменой мужа, и что на самом деле нет никакой разницы, кто изменяет: измена универсально «убивает» обманутую сторону.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тех пор я принял это для себя как истину и больше не пытаюсь доказывать обратное. Равно как и то, что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брак – это выбор двоих.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брак существует ровно столько,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супруги готовы подтверждать этот выбор.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Каждый день! Вот почему нет никакого смысла пытаться силой держать кого-то в браке. Может быть, какое-то время это и продлит видимость существующих отношений, однако в высшем смысле, при отсутствии подтверждения одной из сторон своего выбора, брака как такового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существует. К сожалению, все, что мы можем – это нести ответственность за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выбор и оставить противоположной стороне ответственность за свой. Впрочем, это уже вопрос запущенности чьей-то ситуации. Мы же, напротив, говорим сейчас о непременных условиях хорошего брака, в котором супруги готовы предпринять необходимые «меры безопасности» с обеих сторон, чтобы оградить свой брак от постороннего вмешательства.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вот тут-то, парочка мыслей будет нам как раз кстати. Снова традиционно обращаюсь к женам, и хочу предложить вам несколько обновленный взгляд на ваше замужнее состояние. Так вот, жена, будучи замужем, когда ты общаешься с другим мужчиной, ты в определенном смысле, смотришь на него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твоего мужа (ты ведь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мужем). Другими словами, образно говоря, ты смотришь на все его глазами; через его права на тебя; через ваши совместные обязательства друг перед другом и т.д. Замужняя женщина должна так «поставить себя» в отношениях с посторонними мужчинами, чтобы над ней в полноте исполнилось слово из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 31:11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«Уверено в ней сердце мужа ее и он не останется без прибытка».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Божественная идея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«одной плоти»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подразумевает следующее: все, что делает замужняя женщина – она делает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присутствии своего мужа»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И Бог этому является свидетелем!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же относится и к мужу. Понятие «женатый» в моем сознании схоже по значению с такими понятиями как «образованный» или «воспитанный». То есть, это неотъемлемая часть тебя, от этого невозможно «отвязаться». И в этом смысле мы, мужья, везде «таскаем» за собой своих жен и все делаем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«в их присутствии»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Бог также является этому свидетелем!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той же самой книге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откуда мы только что почерпнули небесный взгляд на верную жену, есть еще одно, частично уже упомянутое нами место, к которому, как я сказал выше, мы должны будем вернуться: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688F-FE50-48F0-8C30-F96E4CEB38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81200" y="2857316"/>
            <a:ext cx="6705600" cy="3695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14000"/>
              </a:lnSpc>
            </a:pPr>
            <a:r>
              <a:rPr lang="ru-RU" sz="18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Д</a:t>
            </a:r>
            <a:r>
              <a:rPr lang="ru-RU" sz="12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обро пожаловать</a:t>
            </a:r>
            <a:endParaRPr lang="ru-RU" sz="12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14300" dist="63500" dir="3000000" algn="l" rotWithShape="0">
                  <a:prstClr val="black">
                    <a:alpha val="43000"/>
                  </a:prstClr>
                </a:outerShdw>
              </a:effectLst>
              <a:latin typeface="Mistral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9134" y="152400"/>
            <a:ext cx="37080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Семейного служения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…и утешайся </a:t>
            </a:r>
            <a:r>
              <a:rPr lang="ru-RU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женою</a:t>
            </a:r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юности </a:t>
            </a:r>
            <a:r>
              <a:rPr lang="ru-RU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твоей</a:t>
            </a:r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, Любезною </a:t>
            </a:r>
            <a:r>
              <a:rPr lang="ru-RU" sz="32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ланию</a:t>
            </a:r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и прекрасною серною; груди ее да </a:t>
            </a:r>
            <a:r>
              <a:rPr lang="ru-RU" sz="32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упояют</a:t>
            </a:r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тебя во всякое время; любовью ее услаждайся постоянно. И для чего тебе, сын мой, увлекаться </a:t>
            </a:r>
            <a:r>
              <a:rPr lang="ru-RU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постороннею </a:t>
            </a:r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 обнимать груди </a:t>
            </a:r>
            <a:r>
              <a:rPr lang="ru-RU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чужой</a:t>
            </a:r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?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Притчи 5.18-20.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Кто прикоснется к ней, не останется без вины.</a:t>
            </a:r>
            <a:r>
              <a:rPr lang="ru-RU" sz="2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Притчи 6.29.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«На всю жизнь…»!!!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«На всю жизнь…»?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«На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всю-ю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жи-и-изнь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»!!!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67000" y="533400"/>
            <a:ext cx="601980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10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заповедей хорошего брака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33600" y="431314"/>
            <a:ext cx="6705600" cy="16260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56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4 заповедь для мужа и жены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6400" y="3352800"/>
            <a:ext cx="7086600" cy="886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Никогда не флиртуй</a:t>
            </a:r>
          </a:p>
        </p:txBody>
      </p:sp>
      <p:pic>
        <p:nvPicPr>
          <p:cNvPr id="17" name="Picture 2" descr="C:\Users\Луговой Павел\Desktop\Заказ\beautiful-young-wo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76400"/>
            <a:ext cx="4495800" cy="29929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533400"/>
            <a:ext cx="7162800" cy="1458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4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76400" y="3352800"/>
            <a:ext cx="7086600" cy="886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Никогда не флиртуй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33600" y="431314"/>
            <a:ext cx="6705600" cy="16260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56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4 заповедь для мужа и жены</a:t>
            </a:r>
          </a:p>
        </p:txBody>
      </p:sp>
      <p:pic>
        <p:nvPicPr>
          <p:cNvPr id="17" name="Picture 2" descr="C:\Users\Луговой Павел\Desktop\Заказ\beautiful-young-wo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76400"/>
            <a:ext cx="4495800" cy="29929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Уверено в ней сердце мужа ее и он не останется без прибытка.</a:t>
            </a:r>
            <a:r>
              <a:rPr lang="ru-RU" sz="2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</a:t>
            </a:r>
          </a:p>
          <a:p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</a:t>
            </a:r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ритчи 31.11.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1782</Words>
  <PresentationFormat>Экран (4:3)</PresentationFormat>
  <Paragraphs>85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Mistral</vt:lpstr>
      <vt:lpstr>Cricket</vt:lpstr>
      <vt:lpstr>Adventure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Луговой Павел</cp:lastModifiedBy>
  <cp:revision>105</cp:revision>
  <dcterms:created xsi:type="dcterms:W3CDTF">2014-06-27T04:34:33Z</dcterms:created>
  <dcterms:modified xsi:type="dcterms:W3CDTF">2014-07-27T15:54:50Z</dcterms:modified>
</cp:coreProperties>
</file>