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56" r:id="rId4"/>
    <p:sldId id="261" r:id="rId5"/>
    <p:sldId id="257" r:id="rId6"/>
    <p:sldId id="268" r:id="rId7"/>
    <p:sldId id="284" r:id="rId8"/>
    <p:sldId id="285" r:id="rId9"/>
    <p:sldId id="286" r:id="rId10"/>
    <p:sldId id="267" r:id="rId11"/>
    <p:sldId id="272" r:id="rId12"/>
    <p:sldId id="273" r:id="rId13"/>
    <p:sldId id="275" r:id="rId14"/>
    <p:sldId id="276" r:id="rId15"/>
    <p:sldId id="266" r:id="rId16"/>
    <p:sldId id="265" r:id="rId17"/>
    <p:sldId id="262" r:id="rId18"/>
    <p:sldId id="277" r:id="rId19"/>
    <p:sldId id="278" r:id="rId20"/>
    <p:sldId id="279" r:id="rId21"/>
    <p:sldId id="264" r:id="rId22"/>
    <p:sldId id="281" r:id="rId23"/>
    <p:sldId id="280" r:id="rId24"/>
    <p:sldId id="282" r:id="rId25"/>
    <p:sldId id="283" r:id="rId26"/>
    <p:sldId id="259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ricket" pitchFamily="2" charset="0"/>
      <p:regular r:id="rId33"/>
      <p:bold r:id="rId34"/>
    </p:embeddedFont>
    <p:embeddedFont>
      <p:font typeface="Mistral" pitchFamily="66" charset="0"/>
      <p:regular r:id="rId35"/>
    </p:embeddedFont>
    <p:embeddedFont>
      <p:font typeface="Adventure" pitchFamily="2" charset="0"/>
      <p:regular r:id="rId36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1A0F27"/>
    <a:srgbClr val="000000"/>
    <a:srgbClr val="4623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8979" autoAdjust="0"/>
  </p:normalViewPr>
  <p:slideViewPr>
    <p:cSldViewPr>
      <p:cViewPr>
        <p:scale>
          <a:sx n="40" d="100"/>
          <a:sy n="40" d="100"/>
        </p:scale>
        <p:origin x="-216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82C3F-F17A-42ED-B09A-15444EF4E602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09E3-4A98-4C1B-8C9F-530A310D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приветствуем вас на этой встрече.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 реальность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которую замужней женщине желательно принять с первых дней брака – это то, что у мужа, как и у всякого мужчины, есть свои увлечения. И поглощен он бывает ими не меньше, чем работой. Это тоже часть мужского склада ума: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первом месте дело, а потом все остальное.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(У женщин на первом месте отношения и чувства).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Будучи замужней женщиной, если вы только серьезно воспринимаете свое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за-мужнее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положение, вам просто придется последовать за мужем в его увлечениях. В нашей с Тамарой жизни ей пришлось пережить мое увлечение фотоискусством, литературой и огородничеством. Только сейчас я понимаю, каким мощным созидательным началом была Тамарина способность разделять со мной мои интересы. Мы сидели ночами над печатаньем фотографий, вместе ездили в Донецк на книжный рынок, вместе работали на огороде. И в это самое время мы общались, что-то вместе обсуждали, были охвачены одним порывом. Я знал, что не все ей по душе, но эта небольшая жертва с ее стороны оборачивалась для нее самой восполнением ее собственных потребностей. И это была ее награда. В первую очередь от Бога, а во вторую от меня.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я знаю немало семей, где увлечение мужа не вызывает у жены ничего кроме раздражения, и муж продолжает заниматься своим хобби в постоянном страхе нарваться на очередной скандал. Оно конечно к тому, что увлечение увлечению рознь, и порой увлечение становится для самого мужа его «второй женой», причем «любимой женой». В этом случае гнев жены если не оправдан, то вполне понятен. Прибавьте к этому уклонение мужа в этот момент от своей роли в ведении семейного хозяйства, и вы получите полную картину того, как не надо делать. О Боге сказано, что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«дела у Него взвешены» 1Цар.2.3.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значит, что во всем, даже самом близком духу, должна быть разумная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соразмеренность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иначе «наше доброе» непременно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похулится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... мы говорим сейчас об идеалах. И в идеале, лучше бы вам, жены, научиться спокойно принимать свойственную мужчинам сосредоточенность на работе и увлечении. А уж если сумеете получать от этого удовольствие…!!! То благослови Господь!!! Открывая очередной мужской секрет хочу сказать, что такое ваше поведение – это мощный фактор благодарности мужа к жене, и немалый процент душевного комфорта мужчины в браке.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старайтесь, вникайте, интересуйтесь…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заповеди для мужей расслабиться получится, пожалуй, только женам. А мужьям я, напротив, порекомендовал бы напрячься (то есть, извините, сосредоточиться), чтобы в середине главы не ловить себя на мысли: «Так, погоди, я не понял, это он о чем вообще...»? Поэтому, начиная со следующих слов,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внима-а-а-ательно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следите за моей мыслью: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«Научись искренне интересоваться ею как личностью. Считайся с ее интересами и привязанностями».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Говорят, внутренний мир женщины – это мир чувств (у мужчин это мир мыслей).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подачи психологов общеизвестно, что женщина помнит ситуацию не по тому, что она в это время думала, как это свойственно мужчинам, но что она в это время чувствовала. Вот почему для мужа важным является развитие и поддержание именно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душевных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отношений с женой, частью которых как раз и являются чувства.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Друзья, о женщине не говорят: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«Она отдала тело»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но,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«Она отдалась»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Тело всего лишь воплотило то, на что толкнула женщину ее душа.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Мужья, наша задача увидеть в наших женах что-то большее, чем их привлекательное тело. Жену мало любить.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женой надо дружить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Однажды в какой-то газете прочитал потрясающее высказывание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«Дружба между мужчиной и женщиной – это когда один дружит, а другой втайне любит. Любовь же между мужчиной и женщиной – это когда один любит, а другой втайне дружит».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Что, по-вашему, является вернейшим показателем дружбы? Или не так, что отличает двух людей, о которых все знают, что они друзья? Правильно: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открытость, общение и неподдельный интерес друг ко другу.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Где-то читал, что для поддержания нормальных отношений с женой с ней нужно проводить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менее двух часов в день!!!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(Для многих благоверных эти слова звучат как мужская страшилка).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с Тамарой есть одна очень близкая нам семейная пара. Будучи диаконом церкви, он, как и все диаконы, хронически занят по церковному хозяйству. Его жена как-то рассказала нам о своем разговоре с Богом по этому «хроническому» поводу. Она сказала Богу: «Господь! Скажи мне, пожалуйста, я замужняя женщина? Я своего мужа неделями не вижу»! На что Господь ответил: «Дитя мое! Ты не одинока! Я тоже его не вижу»! Справедливости ради я должен сказать, что это было много лет назад. Я уверен, все у них уже давно изменилось к лучшему.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самом деле, беря в жены «свою женщину», в ее лице мы, мужья, приобретаем целый мир, или, по крайней мере, еще один, параллельный взгляд на мир. И доступ к этому, порой достаточно оригинальному мировоззрению – это наш бонус в браке. Будучи несколько по-разному психологически устроены, мужчины и женщины также по-разному воспринимают одну и ту же реальность. И порой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полнота понимания ситуации приходит к супругам как итог обсуждения ее с двух различных сторон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Лично мне всегда было интересно мнение моей жены о предмете нашего разговора. Будучи пытливым по жизни, я всегда хотел знать, есть ли еще какая-то точка зрения на обсуждаемую тему. Своя собственная меня не то, что не интересует, просто я ее и так уже знаю. Мне всегда не терпелось расширить свои познания и «выудить» из чьих-то размышлений парочку-другую интересных наблюдений. Моя жена, как человек всегда находящийся рядом, как раз и стала для меня таким «источником».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семинаре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Десять заповедей хорошего брака»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 пожаловать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мир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«…хорошего брака»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удивляюсь, как быстро мужья теряют интерес к своим женам.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Кажется, встречались – каждое слово ловил, все казалось таким милым и стоящим внимания.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сошлись – куда все делось!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между тем, божественный замысел для мужчины в браке как раз состоит в том, чтобы, насладившись тайной наготы своей избранницы, пойти дальше и найти наслаждение в богатствах тайников ее души.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«Пей воду из своего водоема и текущую из твоего колодезя»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Пр.5:15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учат нас мудрые Притчи. Это предполагает, что глубину личности жены ее мужу черпать – не перечерпать, и что все необходимое для мужчины в плане душевного, психологического и физического комфорта «заложено» Богом в его собственной жене. Так и хочется сказать словами ветхозаветного Иакова: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 я и не знал»!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Быт. 28:16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Ну-у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теперь уже знаете! А теперь хочу, чтобы узнали еще кое-что. У вашей женщины есть свой мир, в котором есть свои интересы и привязанности.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интересы ей нужно выделить время и финансы, а с привязанностями смириться, равно как и она с вашими увлечениями.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4335A-DFE8-4592-A40A-489D710E9AA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Чаще всего, конечно, ее привязанности относятся к ее родителям (не дерзаю произнести «теща и тесть»). Это вполне оправданная привязанность, «привязанная» к заповеди о почтении отца и матери. И нам, мужьям, за лучшее полюбить этих людей, которые родили наших возлюбленных и продолжают быть их родителями, со всеми вытекающими отсюда последствиями. Когда вы отдадите замуж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дочерей, вы поймете до конца, о чем я сейчас говорю.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вот еще что. Пожалуйста, постарайтесь понять и принять некоторые, мужским жаргоном говоря, «странности» своей женщины. Мужчина всегда будет смотреть на женское восприятие мира как на что-то чудаковатое и смешное. Помню разговор с одним братом, у которого жена была по-детски непосредственным и восторженным существом. Вот его рассказ: «Идем мы как-то по парку, просто гуляем, дышим воздухом. Вдруг любимая как закричит, как бросится куда-то. Я аж оторопел». (Учитывая богатырское сложение и русский медвежий характер моего друга, я могу только представить, что это был за крик). Через мгновение она вернулась с каким-то непонятным растением в руках. «Ты только посмотри, любимый, какой цветочек»! – сказала она ему. «Миша, – продолжил мой друг свой рассказ, – я этого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по-ни-маю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»!!! Ну что ж, как говорится, взаимно, брат! Мы тоже многого не понимаем из того, что занимает наших жен. А надо стараться! Жена...!!!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Подводя итог и заканчивая главу, я хочу высказать печальное предположение, что многие жены (говорю сейчас опять в более широком смысле) впали в измену, так как в свое время в их жизни нашелся человек, который дал им понять, что он искренне захвачен ею, который проявил неподдельный интерес к миру ее чувств.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как в старые, не знаю добрые ли, времена: «Марь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Иван-н-на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…», – а потом следует поцелуй руки с поклоном и многозначительным взглядом в самые глаза. Вот так бы нам, мужьям…! Кстати, это как раз тот «разогрев», который понадобится вам к ночи…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Молитва.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Хорошо! Можно немного перевести дух и коллективно расслабиться при разговоре 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заповеди для жены, гласящей следующее: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«Научись искренне интересоваться его делами и увлечениями»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Говорят, для мужчины его семейная жизнь – это часть его жизни; для женщины – это вся ее жизнь. Верно это или нет, пусть каждый судит как хочет. Лично мне это утверждение кажется правдоподобным, по крайней мере, со стороны мужчины.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0AE9-CBE1-4CAB-B224-8C30D83D52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бы там ни было,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реальность такова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 мужа, как у мужчины, есть дело, и он поглощен им;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часть мужского менталитета и мужской натуры;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считаться с этим замужней женщине – себе во вред;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лучше научиться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искренне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интересоваться его делами;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Оо-о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!!! В таком случае жена – друг!!!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те годы, когда я работал в шахте, Тамара неизменно встречала меня, с какой бы я ни пришел смены. Она сидела со мной, пока я кушал, и мы неторопливо разговаривали. Говорили, естественно, о том, как прошла смена, как ладилось. За годы моей работы в проходке Тамара выучила всю проходческую терминологию, и мы свободно говорили на любые шахтные темы. Но особенно мне запомнился один день. Вернее, это была глухая ночь. Я пришел с третьей смены, было примерно половина четвертого утра. Тамара подогрела еду, и, усевшись рядом со мной, начала привычно задавать вопросы: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Ну, как сегодня сработали?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Нормально, - ответил 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рам закрепили?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А-а, только три поставили, - махнул я рукой, - Конвейер наращивали еще.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Рештаки есть?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Та есть, чего доброго…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затяжка?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Да так, пока еще есть.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Внезапно мое лицо расплылось в непроизвольной улыбке: «Моя ты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шахтерочка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О-но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те-бе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надо»!? Тамара тоже заулыбалась и сказала: «Конечно, я же должна знать, как тебе работается. Ты же мой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муженечек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Ты так тяжело трудишься, мне так тебя жалко». Не помню, о чем мы говорили дальше, 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чувство благодарности возникло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309E3-4A98-4C1B-8C9F-530A310DDF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69134" y="152400"/>
            <a:ext cx="37080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FFFF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Семейного служения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FFFF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2857316"/>
            <a:ext cx="6705600" cy="3695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14000"/>
              </a:lnSpc>
            </a:pPr>
            <a:r>
              <a:rPr lang="ru-RU" sz="18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Д</a:t>
            </a:r>
            <a:r>
              <a:rPr lang="ru-RU" sz="12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обро пожаловать</a:t>
            </a:r>
            <a:endParaRPr lang="ru-RU" sz="12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14300" dist="63500" dir="3000000" algn="l" rotWithShape="0">
                  <a:prstClr val="black">
                    <a:alpha val="43000"/>
                  </a:prst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На первом месте дело…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Дела у Него взвешены.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1Царств 2.3.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заповедь для жены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752600"/>
            <a:ext cx="70866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Интересуйся делами и увлечениями мужа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заповедь для мужа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3395822"/>
            <a:ext cx="7086600" cy="2451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  <a:spcBef>
                <a:spcPts val="600"/>
              </a:spcBef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    Научитесь интересоваться женой как личностью</a:t>
            </a:r>
          </a:p>
        </p:txBody>
      </p:sp>
      <p:pic>
        <p:nvPicPr>
          <p:cNvPr id="14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09675"/>
            <a:ext cx="5695950" cy="379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67000" y="533400"/>
            <a:ext cx="6019800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10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заповедей хорошего брака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Пей воду из своего водоема и текущую из твоего колодезя.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 Притчи 5.15.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А я и не знал!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</a:t>
            </a: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 Бытие 28.16.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заповедь для мужа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52600" y="3395822"/>
            <a:ext cx="7086600" cy="2451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  <a:spcBef>
                <a:spcPts val="600"/>
              </a:spcBef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    Научитесь интересоваться женой как личностью</a:t>
            </a:r>
          </a:p>
        </p:txBody>
      </p:sp>
      <p:pic>
        <p:nvPicPr>
          <p:cNvPr id="14" name="Picture 2" descr="C:\Users\Луговой Павел\Desktop\Заказ\beautiful-young-wo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09675"/>
            <a:ext cx="5695950" cy="379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533400"/>
            <a:ext cx="7162800" cy="14580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13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</a:t>
            </a:r>
            <a:r>
              <a:rPr lang="ru-RU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заповедь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28600"/>
            <a:ext cx="6705600" cy="1234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Mistral" pitchFamily="66" charset="0"/>
              </a:rPr>
              <a:t>5 заповедь для жены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752600"/>
            <a:ext cx="7086600" cy="1669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r">
              <a:lnSpc>
                <a:spcPts val="6100"/>
              </a:lnSpc>
            </a:pPr>
            <a:r>
              <a:rPr lang="ru-RU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14300" dist="63500" dir="3000000" algn="l" rotWithShape="0">
                    <a:prstClr val="black">
                      <a:alpha val="43000"/>
                    </a:prstClr>
                  </a:outerShdw>
                </a:effectLst>
                <a:latin typeface="Adventure" pitchFamily="2" charset="0"/>
              </a:rPr>
              <a:t>Интересуйся делами и увлечениями мужа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457200"/>
            <a:ext cx="670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Реальность: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5000" y="457200"/>
            <a:ext cx="67056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Реальность: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 него есть дело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457200"/>
            <a:ext cx="5181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Реальность: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 него есть дело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Это часть менталитета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457200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Реальность: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 него есть дело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Это часть менталитета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Считайтесь с этим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5725" cap="sq" cmpd="tri">
            <a:solidFill>
              <a:srgbClr val="462300"/>
            </a:solidFill>
            <a:beve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457200"/>
            <a:ext cx="5181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Реальность: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У него есть дело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Это часть менталитета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Считайтесь с этим</a:t>
            </a:r>
          </a:p>
          <a:p>
            <a:pPr marL="528638" indent="-528638">
              <a:buFont typeface="Wingdings" pitchFamily="2" charset="2"/>
              <a:buChar char="ü"/>
            </a:pP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1A0F27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Интересуйтесь его делами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1A0F27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2170</Words>
  <PresentationFormat>Экран (4:3)</PresentationFormat>
  <Paragraphs>112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Cricket</vt:lpstr>
      <vt:lpstr>Mistral</vt:lpstr>
      <vt:lpstr>Adventure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221</cp:revision>
  <dcterms:created xsi:type="dcterms:W3CDTF">2014-06-27T04:34:33Z</dcterms:created>
  <dcterms:modified xsi:type="dcterms:W3CDTF">2014-07-28T09:39:30Z</dcterms:modified>
</cp:coreProperties>
</file>