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56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5" r:id="rId18"/>
    <p:sldId id="276" r:id="rId19"/>
    <p:sldId id="277" r:id="rId20"/>
    <p:sldId id="274" r:id="rId21"/>
    <p:sldId id="278" r:id="rId22"/>
    <p:sldId id="279" r:id="rId23"/>
    <p:sldId id="262" r:id="rId24"/>
    <p:sldId id="281" r:id="rId25"/>
    <p:sldId id="282" r:id="rId26"/>
    <p:sldId id="259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istral" pitchFamily="66" charset="0"/>
      <p:regular r:id="rId33"/>
    </p:embeddedFont>
    <p:embeddedFont>
      <p:font typeface="Cricket" pitchFamily="2" charset="0"/>
      <p:regular r:id="rId34"/>
      <p:bold r:id="rId35"/>
    </p:embeddedFont>
    <p:embeddedFont>
      <p:font typeface="Adventure" pitchFamily="2" charset="0"/>
      <p:regular r:id="rId36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27"/>
    <a:srgbClr val="000000"/>
    <a:srgbClr val="462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8979" autoAdjust="0"/>
  </p:normalViewPr>
  <p:slideViewPr>
    <p:cSldViewPr>
      <p:cViewPr>
        <p:scale>
          <a:sx n="40" d="100"/>
          <a:sy n="40" d="100"/>
        </p:scale>
        <p:origin x="-21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FE5C-D7CD-48E8-8468-2C7FE407BAFF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08E5-C5CF-46CC-A733-443BB4AAD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Окружите его заботой и служите ему. Для мужчины то, что его жена заберет у него пустую тарелку и поставит очередное блюдо не является чем-то героическим, но таким же естественным, как и то, что она сварила этот обед. Я был удивлен реакцией некоторых женщин, которые выразили протест чтобы «прислуживать ему за столом», называя это унизительным для себя.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очередной раз, (простите, что отвлекусь на мгновение), дивлюсь я некоторым женским «странностям», когда малозначительные вещи (с мужской точки зрения, конечно) делаются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та-кой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проб-ле-мой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...!!!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 время как по-настоящему важные вещи женами порой или пренебрегаются, или легкомысленно переиначиваются.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То, что, по сути, ничего не стоит, или стоит небольших усилий, зачастую не осознается женами как возможность создать тот уникальный психологический комфорт, который всегда будет притягивать их мужей с «улицы» домой. У мужчины должна быть хорошая ассоциация с домом, иначе он будет находить все новые и новые причины своих участившихся «задержек». А там и до греха не далеко. Вот уж поистине: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«Мудрая жена устроит дом свой...». Пр.14:1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что, дорогие мои, образно говоря, каждая убранная тарелка – это положенный камень в устроении своего дома.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поставленная со «вкусненьким» – очередной слой «раствора». Во многих вещах, а прием пищи как раз относится к «этим вещам», мужчины поступают очень простодушно, особенно не задумываясь над тонкостями «процесса»: сел за стол, жена подала, ну и все... Так что простое всегда должно оставаться простым.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когда он поест и придет в хорошее расположение духа, вот тогда и вам можно будет «отвести душу». Не даю гарантии, что через «масляные» щелочки глаз на вас будут смотреть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всепонимающие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глаза, но два действия совершаться точно: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послеобеденное время скоротает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выговоритесь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Мы, мужчины, (припоминайте вторую заповедь)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лю-юбим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слушать всякую эдакую женскую чепуху...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 уже поставить точку, да услышал ваш безмолвный вопрос насчет «чаще готовить ему то, что он любит». Думаю, у большинства читательниц возникло подозрение, что если ревностно взяться за исполнение только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пункта, семейный бюджет у многих хозяек закончится уже на следующей неделе. Постойте, а я что, говорил вам устраивать праздник каждый день? Нет, я ведь в той же стране живу, я ж в курсе дела. Потому я и говорю: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Ча-ще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...»!!!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 те дни, которые не вошли в эти «чаще», мой вам совет: по примеру многих, знакомых мне хозяек, выдумывайте что-нибудь; интересуйтесь у своих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сосестер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борьбе», у которых получилось сделать «что-то из ничего», как это у них получилось, и так далее. Главное в такие дни, когда вы экспериментируете с «из ничего», надо проще держать себя, когда муж будет это пробовать. Тут надо с хитринкой в глазах и улыбкой на лице уметь спросить: «Ну что, вкусно? Я знала, что тебе понравится! Понял из чего»? Кому из мужиков захочется признаться, что даже и близко не понял. Помашут головой и скажут: «Нормально, нормально»! Ну, и слава Богу, что ему понравилось. И муж сыт и вы целы. И позавчерашние продукты не пропали.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а вообще-то: «Чаще... чаще...»!!!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Седьмая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заповедь для мужчин изначально задумывалась без комментариев.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«Хочешь, чтобы жена готовила тебе то, что ты любишь – зарабатывай достаточно».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большинстве семинаров, которые я проводил по теме «10-ти заповедей...» это был единственный пункт, который действительно шел без комментариев. Самоочевидность утверждения была такой убийственной, что предположительно после этого все должны были рассмеяться, что, в общем-то, и случалось чаще всего. Я давал смеху и различным едким выражением с места утихнуть и начинал очередную заповедь. Это был запланированный момент всеобщей разрядки на подходящем к концу семинаре.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семинаре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Десять заповедей хорошего брака»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 пожаловать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«…хорошего брака»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однажды после окончания лекции ко мне подошел один брат, на лице которого была печать грусти и едва заметной растерянности. Он, как бы извиняясь, заговорил со мной о седьмой заповеди для мужа, и я сразу понял, о чем он говорит. «Эх, брат Михаил, – сказал он мне, – я с тобой так во всем согласен! И в отношении «зарабатывай достаточно...» тоже; тут даже и говорить нечего. Все правильно.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знаешь,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знаю: где в нашей стране обыкновенному человеку заработать столько, чтобы и на жизнь хватало и на «вкусное» хватало? 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та-ком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от-ча-я-нии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Прекрасно понимаю – я не обеспечиваю семью как надо! Всю жизнь работаю, подрабатываю где только могу – никак не можем на нормальный уровень выйти. Так, едва на жизнь хватает… А как другие, смотришь, подошел, набрал, портмоне открыл – не глядя достал...!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по-ни-ма-ю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 Поэтому я, брат, и рад бы «...достаточно», но ... пока ... не получается что-то. Пока маем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Знаете, как-то сразу не до смеха мне стало в тот вечер. Смех – полезная вещь, но я еще раз убедился, насколько мудры и деликатны должны мы быть в словах «на общий слух»! Сколько вещей, над которыми мы подчас неосторожно смеемся, на самом деле являются чьей-то бедой или трагедией жизни. Это то же, что проповедовать в тюрьме о пожертвованиях. Что ж, смех и слезы всегда шли по жизни бок о бок. К стати, в Америке, где я также делился «заповедями» меня не поняли насчет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«зарабатывай достаточно, чтобы хорошо кушать»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благословенной Америке не обязательно тяжело работать, чтобы чаще лакомиться «вкусненьким». Ну, что ж, как говорится, радуемся с радующимися.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Впрочем, был у меня на подобном семинаре и другой разговор. Подошел тоже брат и, улыбаясь, рассказал что-то типа анекдота. Сидит за столом «новый русский». Стол ломится от разных деликатесов, ну, в общем, от того, что «старые русские» едят раз в год, или вообще не пробовали. Так вот, сидит этот «новый русский», смотрит на все это, а потом говорит жене: «Как мне все это надоело! Нет, чтобы как у людей: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мундирка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огурчик, капуста квашеная...»! Вот вам и «зарабатывай достаточно»! Кому что! </a:t>
            </a:r>
          </a:p>
          <a:p>
            <a:r>
              <a:rPr lang="ru-RU" dirty="0" smtClean="0"/>
              <a:t>Как в фильме «Белое солнце пустыни» … опять икра…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Но, дорогие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браты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смех смехом, а думать о хлебе насущном для семьи надо, прежде всего, нам!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живем в стране, которая вероятно слишком буквально поняла место из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Екклесиаста 6:7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«Все труды человека для рта его...»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на все остальное, о чем говорит вторая часть этого стиха, действительно почти ничего не остается.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Помоги нам всем, Господь зарабатывать достаточно в наших условиях!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что, вытираем слезы и переходим во вкусную для мужчин,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седьмую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женскую заповедь: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«Изучи его вкусы. Чаще готовь ему то, что он любит. Прислуживай ему за столом»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Я, вероятно, не открою ничего нового, если скажу, что для мужчин прием пищи – это приятная часть их дневного расписания. Наберусь смелости и скажу даже больше: это одна из немногих безгрешных радостей жизни, которой мы, мужчины, «отводим душу». Это также одно из тех приятных ожиданий, которые «греют сердце» работающих кормильцев в течение их рабочего дня.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только мысль о том, что скоро я вернусь домой, сяду за стол, и спокойно поем что Бог послал, может основательно изменить настроение мужчины и привести его в восторг. А если по приходу домой он еще обнаруживает, что кроме всего прочего есть и что-нибудь «вкусненькое», то при сохранении внешней серьезности даже у солидных мужчин внутри обнаруживается безмолвный визг. В этом мужчины похожи на детей.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Правда, наверно стоит сразу оговориться, что «на вкус и цвет товарища нет».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понятие «вкусненькое» вам, дорогие жены, придется наполнять смыслом год за годом. Иногда вкусы меняются, появляются новые продукты, что-то откровенно приедается.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отношении женам, как говорится, надо «держать руку на пульсе». Если, конечно, у жены есть здоровое желание угодить в этом мужу. В нашей культуре, по большей части, кухней занимается женщина.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что это не требует от вас отдельного времени: все равно готовишь – так приготовь что-нибудь такое, чтоб от одного запаха из кухни он терял сознание прямо у порога. И пока он в это сознание будет приходить, особенно если он пришел с получкой, как раз есть пару минут, чтобы попросить себе «кое-что для проказ».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и вот еще что. Пожалуйста, не надо во время обеда рассказывать мужу плохие новости, ныть, жаловаться на болячки, нудить по поводу нехватки чего-нибудь.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вы сделаете, если Бог позволит, но немного позже. Лучше пересыпьте трапезу выражениями типа: «Как тебе бутерброд с красной икоркой? Еще дать? (нечленораздельное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мурчание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покиванием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головы) Мне так нравится тебя кормить. Ты так хорошо и много кушаешь. Я так рада каждый день для тебя готовить! И даже знаю что! Ты еще не пробовал салатик. И котлетка стынет. Вот аппетит-то, вот аппетит...! И куда только лез... в смысле я девать буду все, что ты не доешь»! (шутка)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08E5-C5CF-46CC-A733-443BB4AAD7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Мудрая жена устроит дом свой...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Притчи 14.1.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заповедь для жены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752600"/>
            <a:ext cx="70866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Чаще готовь то, что муж любит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заповедь для мужа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3395822"/>
            <a:ext cx="7086600" cy="32335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  <a:spcBef>
                <a:spcPts val="600"/>
              </a:spcBef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      Хочешь кушать то, что ты любишь – зарабатывай достаточно</a:t>
            </a:r>
          </a:p>
        </p:txBody>
      </p:sp>
      <p:pic>
        <p:nvPicPr>
          <p:cNvPr id="14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09675"/>
            <a:ext cx="5695950" cy="379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67000" y="533400"/>
            <a:ext cx="60198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заповедей хорошего брака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Все труды человека для рта его...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Екклесиаста 6.7.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заповедь для мужа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3395822"/>
            <a:ext cx="7086600" cy="32335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  <a:spcBef>
                <a:spcPts val="600"/>
              </a:spcBef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      Хочешь кушать то, что ты любишь – зарабатывай достаточно</a:t>
            </a:r>
          </a:p>
        </p:txBody>
      </p:sp>
      <p:pic>
        <p:nvPicPr>
          <p:cNvPr id="14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09675"/>
            <a:ext cx="5695950" cy="379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7 заповедь для жены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752600"/>
            <a:ext cx="70866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Чаще готовь то, что муж любит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1828</Words>
  <PresentationFormat>Экран (4:3)</PresentationFormat>
  <Paragraphs>81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Mistral</vt:lpstr>
      <vt:lpstr>Cricket</vt:lpstr>
      <vt:lpstr>Adventure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188</cp:revision>
  <dcterms:created xsi:type="dcterms:W3CDTF">2014-06-27T04:34:33Z</dcterms:created>
  <dcterms:modified xsi:type="dcterms:W3CDTF">2014-07-29T18:38:36Z</dcterms:modified>
</cp:coreProperties>
</file>