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6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9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754" autoAdjust="0"/>
  </p:normalViewPr>
  <p:slideViewPr>
    <p:cSldViewPr>
      <p:cViewPr varScale="1">
        <p:scale>
          <a:sx n="34" d="100"/>
          <a:sy n="34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DC66-9E11-4830-A986-93A8E3EBF0E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6D97E-D6AC-465A-9DC3-23CF5B322E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необходимо учитывать особенности полов;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Мужчины и женщины отличаются друг от друга — биологически, эмоционально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поведенчески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Поэтому, если мужчина хочет счастливо жить с женщиной, ему необходимо понимать женщину — ее нужды, ее интуицию, ее физиологию.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Преподаватель русского языка дала старшеклассникам очень простое задание. Она написала одно высказывание и попросила их правильно расставить знаки препинания. Предложение было таким: «Женщина идеал мужчины». Девушки написали: «Женщина - идеал мужчины!» Юноши поняли фразу по-своему: «Женщина! Идеал - мужчины!» Как вы думаете, кто из них был прав?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D97E-D6AC-465A-9DC3-23CF5B322E9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Мужчина и женщина… Настолько они разные, настолько отличаются друг от друга… и настолько они жить не могут друг без друга.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Незнание психологических и физиологических различий мужчины и женщины, которые влияют на их чувства и поведение, часто приводят к недоумению и конфликтам.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Совершенно очевидно, что мужчина и женщина различны и эта разница имеет Божественное происхождение. Работа головного мозга у женщин больше ориентировано на правое полушарие, которое отвечает за эмоции, а у мужчин на левое полушарие, которое настроено на логическое мышление.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Предназначение жены управлять эмоциональным миров взаимоотношений в семье, от жены зависит, будет ли радость или грусть веселье или печаль, уныние или оптимизм.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D97E-D6AC-465A-9DC3-23CF5B322E9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D6A4-82F4-4E2C-AF27-7B926E7B6CF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A34A-5B5E-45C6-8466-766FAF80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988840"/>
            <a:ext cx="70366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мужчин и женщин, о которых они должны знать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K:\home_plex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9828584" cy="3546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676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9361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Мужу необходимо сексуальное проявление любви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484784"/>
            <a:ext cx="410445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61048"/>
            <a:ext cx="37444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 отдых от стресса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K:\phu-nu-chan-chong.jpg"/>
          <p:cNvPicPr>
            <a:picLocks noChangeAspect="1" noChangeArrowheads="1"/>
          </p:cNvPicPr>
          <p:nvPr/>
        </p:nvPicPr>
        <p:blipFill>
          <a:blip r:embed="rId3" cstate="print"/>
          <a:srcRect r="52110" b="26493"/>
          <a:stretch>
            <a:fillRect/>
          </a:stretch>
        </p:blipFill>
        <p:spPr bwMode="auto">
          <a:xfrm>
            <a:off x="4376323" y="1196752"/>
            <a:ext cx="534374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484784"/>
            <a:ext cx="8676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967335"/>
            <a:ext cx="51845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Мужчина не будет обращаться за помощью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K:\75724154_1259856155_istock_whatwomenwant.jpg"/>
          <p:cNvPicPr>
            <a:picLocks noChangeAspect="1" noChangeArrowheads="1"/>
          </p:cNvPicPr>
          <p:nvPr/>
        </p:nvPicPr>
        <p:blipFill>
          <a:blip r:embed="rId3" cstate="print"/>
          <a:srcRect l="50000" r="2121" b="9838"/>
          <a:stretch>
            <a:fillRect/>
          </a:stretch>
        </p:blipFill>
        <p:spPr bwMode="auto">
          <a:xfrm>
            <a:off x="0" y="2996952"/>
            <a:ext cx="3571159" cy="358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K:\391706899133685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0"/>
            <a:ext cx="11351974" cy="7094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676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72677"/>
            <a:ext cx="91450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Нуждается в хорошо организованном семейном очаге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ия\Desktop\женщины, что думают мужчины\383545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20101" cy="6858000"/>
          </a:xfrm>
          <a:prstGeom prst="rect">
            <a:avLst/>
          </a:prstGeom>
          <a:noFill/>
        </p:spPr>
      </p:pic>
      <p:pic>
        <p:nvPicPr>
          <p:cNvPr id="1027" name="Picture 3" descr="C:\Users\Лилия\Desktop\женщины, что думают мужчины\image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272" y="332656"/>
            <a:ext cx="1828800" cy="2584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-828600" y="4005064"/>
            <a:ext cx="82444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«Женщина… 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должен знать мужчина?»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лия\Desktop\женщины, что думают мужчины\036419FAAE6B432CA060BF4359E613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702" y="1844824"/>
            <a:ext cx="8369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Признание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одобрение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илия\Desktop\женщины, что думают мужчины\torbali-temizlik.torbalitemizlik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3"/>
            <a:ext cx="9023123" cy="6021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4725144"/>
            <a:ext cx="690900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Муж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опора в семье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илия\Desktop\женщины, что думают мужчины\1321971537_dom-lady.ru_vozmozhna-li-iskrennost-mezhdu-suprug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72" y="476672"/>
            <a:ext cx="9586972" cy="6381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581128"/>
            <a:ext cx="82809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Она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выражает чувства и ей нужно внимательное ухо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илия\Desktop\женщины, что думают мужчины\desktopwallpapers.org.ua-17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4149080"/>
            <a:ext cx="849694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Легко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меняющиеся настроение и чувства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илия\Desktop\женщины, что думают мужчины\foods_for_quick_weight_loss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9433" y="1"/>
            <a:ext cx="1029343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140" y="3933056"/>
            <a:ext cx="85728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Сильные </a:t>
            </a:r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стороны женщины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лия\Desktop\женщины, что думают мужчин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43"/>
            <a:ext cx="9144000" cy="68673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2420888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необходимо учитывать особенности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полов?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илия\Desktop\женщины, что думают мужчины\90860502_large_intui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5445224"/>
            <a:ext cx="662489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Женская интуиция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илия\Desktop\женщины, что думают мужчины\hyu8wxvfc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77967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437112"/>
            <a:ext cx="856895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Возбуждается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того, что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чувствует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илия\Desktop\женщины, что думают мужчины\9582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03" y="908720"/>
            <a:ext cx="9057997" cy="59492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556792"/>
            <a:ext cx="828092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Различные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 внимания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илия\Desktop\женщины, что думают мужчины\tercera-e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"/>
            <a:ext cx="9139938" cy="68610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4544" y="4797152"/>
            <a:ext cx="10221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Чуткость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возрастным изменениям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ия\Desktop\женщины, что думают мужчины\photo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14326" cy="5517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женщины, о которых должен знать каждый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мужчина: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09120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Ей нравится слышать «Я люблю тебя»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лия\Desktop\женщины, что думают мужчины\_7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88640"/>
            <a:ext cx="856895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Делая добро, да  не унываем, ибо в своё время пожнём, если не ослабеем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Гал.6.9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Будьте братолюбивы друг ко другу с нежностью, в почтительности друг друга предупреждайте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Рим.12.10.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844824"/>
            <a:ext cx="86764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«Три вещи непостижимы для меня, и четырех я не понимаю, - сказал мудрейший человек в мире, - пути орла на небе, пути змея на скале, пути корабля среди моря и пути мужчины к девице» (Прит. 30:18,19)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484784"/>
            <a:ext cx="50405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17032"/>
            <a:ext cx="489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гордится тем, что он мужчина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K:\KMO_121576_00018_1_t208.jpg"/>
          <p:cNvPicPr>
            <a:picLocks noChangeAspect="1" noChangeArrowheads="1"/>
          </p:cNvPicPr>
          <p:nvPr/>
        </p:nvPicPr>
        <p:blipFill>
          <a:blip r:embed="rId3" cstate="print"/>
          <a:srcRect l="4641" r="8961"/>
          <a:stretch>
            <a:fillRect/>
          </a:stretch>
        </p:blipFill>
        <p:spPr bwMode="auto">
          <a:xfrm>
            <a:off x="6444208" y="1124744"/>
            <a:ext cx="324036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484784"/>
            <a:ext cx="4572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645024"/>
            <a:ext cx="48701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Мужчина одержим своей работой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K:\NjY3LTg2N.jpg"/>
          <p:cNvPicPr>
            <a:picLocks noChangeAspect="1" noChangeArrowheads="1"/>
          </p:cNvPicPr>
          <p:nvPr/>
        </p:nvPicPr>
        <p:blipFill>
          <a:blip r:embed="rId3" cstate="print"/>
          <a:srcRect r="46640"/>
          <a:stretch>
            <a:fillRect/>
          </a:stretch>
        </p:blipFill>
        <p:spPr bwMode="auto">
          <a:xfrm>
            <a:off x="0" y="1164893"/>
            <a:ext cx="4572000" cy="569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:\ar12516483778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0"/>
            <a:ext cx="10638813" cy="7101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260648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103674"/>
            <a:ext cx="9073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Мужчина в разговоре передает факты, а не чувства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K:\6bc35800b77d78ccc0ded41c3f737d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0"/>
            <a:ext cx="10760124" cy="7173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68560" y="188640"/>
            <a:ext cx="8676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4272677"/>
            <a:ext cx="87484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Мужчина принимает решения, рассуждая логически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K:\x_982006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5" y="0"/>
            <a:ext cx="10669777" cy="7101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8676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272677"/>
            <a:ext cx="80777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Мужчина хочет, чтобы его жена сохраняла свою привлекательность</a:t>
            </a:r>
            <a:endParaRPr lang="ru-RU" sz="5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K:\man-talking-to-woman-in-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0768407" cy="7173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2708920"/>
            <a:ext cx="8676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особенностей мужчин, о которых должна знать каждая женщина: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103674"/>
            <a:ext cx="9755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Мужчину возбуждает то, что он видит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682</Words>
  <Application>Microsoft Office PowerPoint</Application>
  <PresentationFormat>Экран (4:3)</PresentationFormat>
  <Paragraphs>57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Akseniya Liberanskaya</cp:lastModifiedBy>
  <cp:revision>11</cp:revision>
  <dcterms:created xsi:type="dcterms:W3CDTF">2013-05-15T11:33:37Z</dcterms:created>
  <dcterms:modified xsi:type="dcterms:W3CDTF">2014-11-02T13:38:08Z</dcterms:modified>
</cp:coreProperties>
</file>